
<file path=[Content_Types].xml><?xml version="1.0" encoding="utf-8"?>
<Types xmlns="http://schemas.openxmlformats.org/package/2006/content-types">
  <Default Extension="glb" ContentType="model/gltf.binary"/>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76" r:id="rId1"/>
  </p:sldMasterIdLst>
  <p:sldIdLst>
    <p:sldId id="256" r:id="rId2"/>
    <p:sldId id="273" r:id="rId3"/>
    <p:sldId id="257" r:id="rId4"/>
    <p:sldId id="258" r:id="rId5"/>
    <p:sldId id="259" r:id="rId6"/>
    <p:sldId id="261" r:id="rId7"/>
    <p:sldId id="262" r:id="rId8"/>
    <p:sldId id="263" r:id="rId9"/>
    <p:sldId id="260" r:id="rId10"/>
    <p:sldId id="264" r:id="rId11"/>
    <p:sldId id="265" r:id="rId12"/>
    <p:sldId id="266" r:id="rId13"/>
    <p:sldId id="267" r:id="rId14"/>
    <p:sldId id="268" r:id="rId15"/>
    <p:sldId id="269" r:id="rId16"/>
    <p:sldId id="270" r:id="rId17"/>
    <p:sldId id="271" r:id="rId18"/>
    <p:sldId id="274"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p:scale>
          <a:sx n="66" d="100"/>
          <a:sy n="66" d="100"/>
        </p:scale>
        <p:origin x="600" y="475"/>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595D77A-D890-429D-BA23-B4F8FEC5247C}" type="doc">
      <dgm:prSet loTypeId="urn:microsoft.com/office/officeart/2005/8/layout/hierarchy3" loCatId="hierarchy" qsTypeId="urn:microsoft.com/office/officeart/2005/8/quickstyle/3d2" qsCatId="3D" csTypeId="urn:microsoft.com/office/officeart/2005/8/colors/colorful2" csCatId="colorful" phldr="1"/>
      <dgm:spPr/>
      <dgm:t>
        <a:bodyPr/>
        <a:lstStyle/>
        <a:p>
          <a:endParaRPr lang="en-US"/>
        </a:p>
      </dgm:t>
    </dgm:pt>
    <dgm:pt modelId="{4C706D19-FCB2-4650-89D9-B712C86F9274}">
      <dgm:prSet phldrT="[Text]"/>
      <dgm:spPr/>
      <dgm:t>
        <a:bodyPr/>
        <a:lstStyle/>
        <a:p>
          <a:r>
            <a:rPr lang="en-US" dirty="0"/>
            <a:t>Student</a:t>
          </a:r>
        </a:p>
      </dgm:t>
    </dgm:pt>
    <dgm:pt modelId="{7EBDEC02-4D01-42E6-B161-F9D6FDC978A2}" type="parTrans" cxnId="{A24F6FB2-C081-4CBC-A1B5-F5508C61D5B8}">
      <dgm:prSet/>
      <dgm:spPr/>
      <dgm:t>
        <a:bodyPr/>
        <a:lstStyle/>
        <a:p>
          <a:endParaRPr lang="en-US"/>
        </a:p>
      </dgm:t>
    </dgm:pt>
    <dgm:pt modelId="{F04D1C8B-BD32-4569-854A-53FDD85B012E}" type="sibTrans" cxnId="{A24F6FB2-C081-4CBC-A1B5-F5508C61D5B8}">
      <dgm:prSet/>
      <dgm:spPr/>
      <dgm:t>
        <a:bodyPr/>
        <a:lstStyle/>
        <a:p>
          <a:endParaRPr lang="en-US"/>
        </a:p>
      </dgm:t>
    </dgm:pt>
    <dgm:pt modelId="{E0CE5870-4979-40FC-81E1-9B240D82030C}">
      <dgm:prSet phldrT="[Text]"/>
      <dgm:spPr/>
      <dgm:t>
        <a:bodyPr/>
        <a:lstStyle/>
        <a:p>
          <a:pPr>
            <a:buNone/>
          </a:pPr>
          <a:r>
            <a:rPr lang="en-US" dirty="0"/>
            <a:t>Input/output</a:t>
          </a:r>
        </a:p>
      </dgm:t>
    </dgm:pt>
    <dgm:pt modelId="{D74E2B67-0236-4E26-B1BC-DE89BD5EAD5D}" type="parTrans" cxnId="{6D008AE8-C21E-4397-841B-E7EE4980B8FD}">
      <dgm:prSet/>
      <dgm:spPr/>
      <dgm:t>
        <a:bodyPr/>
        <a:lstStyle/>
        <a:p>
          <a:endParaRPr lang="en-US"/>
        </a:p>
      </dgm:t>
    </dgm:pt>
    <dgm:pt modelId="{85304C63-AB94-4C62-8B8E-09D2E81F1307}" type="sibTrans" cxnId="{6D008AE8-C21E-4397-841B-E7EE4980B8FD}">
      <dgm:prSet/>
      <dgm:spPr/>
      <dgm:t>
        <a:bodyPr/>
        <a:lstStyle/>
        <a:p>
          <a:endParaRPr lang="en-US"/>
        </a:p>
      </dgm:t>
    </dgm:pt>
    <dgm:pt modelId="{06F0A48A-074E-4EE1-966B-688C9DF3192E}">
      <dgm:prSet phldrT="[Text]"/>
      <dgm:spPr/>
      <dgm:t>
        <a:bodyPr/>
        <a:lstStyle/>
        <a:p>
          <a:r>
            <a:rPr lang="en-US" dirty="0"/>
            <a:t>Sorting by semester/credits </a:t>
          </a:r>
        </a:p>
      </dgm:t>
    </dgm:pt>
    <dgm:pt modelId="{FC5FCD2D-0466-495F-A305-BA3770FC451A}" type="parTrans" cxnId="{89A96BFC-3A37-47B6-A584-157B2C3FC732}">
      <dgm:prSet/>
      <dgm:spPr/>
      <dgm:t>
        <a:bodyPr/>
        <a:lstStyle/>
        <a:p>
          <a:endParaRPr lang="en-US"/>
        </a:p>
      </dgm:t>
    </dgm:pt>
    <dgm:pt modelId="{E51E4A69-51D6-4FB6-9492-ABAA5855E952}" type="sibTrans" cxnId="{89A96BFC-3A37-47B6-A584-157B2C3FC732}">
      <dgm:prSet/>
      <dgm:spPr/>
      <dgm:t>
        <a:bodyPr/>
        <a:lstStyle/>
        <a:p>
          <a:endParaRPr lang="en-US"/>
        </a:p>
      </dgm:t>
    </dgm:pt>
    <dgm:pt modelId="{D14BDB95-813D-4C21-8E05-A13C7B447C12}">
      <dgm:prSet phldrT="[Text]"/>
      <dgm:spPr/>
      <dgm:t>
        <a:bodyPr/>
        <a:lstStyle/>
        <a:p>
          <a:r>
            <a:rPr lang="en-US" dirty="0"/>
            <a:t>Teacher</a:t>
          </a:r>
        </a:p>
      </dgm:t>
    </dgm:pt>
    <dgm:pt modelId="{F2BA4F60-0943-4CCB-A79E-D7AF7896D339}" type="parTrans" cxnId="{D11233D1-329C-4AA5-8763-E5E4ADE66A39}">
      <dgm:prSet/>
      <dgm:spPr/>
      <dgm:t>
        <a:bodyPr/>
        <a:lstStyle/>
        <a:p>
          <a:endParaRPr lang="en-US"/>
        </a:p>
      </dgm:t>
    </dgm:pt>
    <dgm:pt modelId="{8E199E84-A27E-4BA2-9082-7DED886BC669}" type="sibTrans" cxnId="{D11233D1-329C-4AA5-8763-E5E4ADE66A39}">
      <dgm:prSet/>
      <dgm:spPr/>
      <dgm:t>
        <a:bodyPr/>
        <a:lstStyle/>
        <a:p>
          <a:endParaRPr lang="en-US"/>
        </a:p>
      </dgm:t>
    </dgm:pt>
    <dgm:pt modelId="{75328B42-AB14-4978-8799-818DBB4619E3}">
      <dgm:prSet phldrT="[Text]"/>
      <dgm:spPr/>
      <dgm:t>
        <a:bodyPr/>
        <a:lstStyle/>
        <a:p>
          <a:r>
            <a:rPr lang="en-US" dirty="0"/>
            <a:t>Input/output</a:t>
          </a:r>
        </a:p>
      </dgm:t>
    </dgm:pt>
    <dgm:pt modelId="{72552648-E016-4E3A-A556-662AC90E9C10}" type="parTrans" cxnId="{E520A303-C136-4D2F-8C8D-5B567A8A4B3E}">
      <dgm:prSet/>
      <dgm:spPr/>
      <dgm:t>
        <a:bodyPr/>
        <a:lstStyle/>
        <a:p>
          <a:endParaRPr lang="en-US"/>
        </a:p>
      </dgm:t>
    </dgm:pt>
    <dgm:pt modelId="{C9099ADC-65E5-4AF4-90BA-A66C7FBD371F}" type="sibTrans" cxnId="{E520A303-C136-4D2F-8C8D-5B567A8A4B3E}">
      <dgm:prSet/>
      <dgm:spPr/>
      <dgm:t>
        <a:bodyPr/>
        <a:lstStyle/>
        <a:p>
          <a:endParaRPr lang="en-US"/>
        </a:p>
      </dgm:t>
    </dgm:pt>
    <dgm:pt modelId="{1E134956-127C-45FF-BBA7-511BF3C15AB3}">
      <dgm:prSet phldrT="[Text]"/>
      <dgm:spPr/>
      <dgm:t>
        <a:bodyPr/>
        <a:lstStyle/>
        <a:p>
          <a:r>
            <a:rPr lang="en-US" dirty="0"/>
            <a:t>Sorting by semester/age</a:t>
          </a:r>
        </a:p>
      </dgm:t>
    </dgm:pt>
    <dgm:pt modelId="{04178A5B-C352-47D2-9229-9A038D05DCEB}" type="parTrans" cxnId="{63DF29BC-3814-458E-8D29-1BF489306965}">
      <dgm:prSet/>
      <dgm:spPr/>
      <dgm:t>
        <a:bodyPr/>
        <a:lstStyle/>
        <a:p>
          <a:endParaRPr lang="en-US"/>
        </a:p>
      </dgm:t>
    </dgm:pt>
    <dgm:pt modelId="{7337F50A-C5E2-4A19-885A-A17362E93A70}" type="sibTrans" cxnId="{63DF29BC-3814-458E-8D29-1BF489306965}">
      <dgm:prSet/>
      <dgm:spPr/>
      <dgm:t>
        <a:bodyPr/>
        <a:lstStyle/>
        <a:p>
          <a:endParaRPr lang="en-US"/>
        </a:p>
      </dgm:t>
    </dgm:pt>
    <dgm:pt modelId="{6EE3B435-DBE4-4CDB-A49C-6A12B1F3450F}">
      <dgm:prSet/>
      <dgm:spPr/>
      <dgm:t>
        <a:bodyPr/>
        <a:lstStyle/>
        <a:p>
          <a:r>
            <a:rPr lang="en-US" dirty="0"/>
            <a:t>Schedule</a:t>
          </a:r>
        </a:p>
      </dgm:t>
    </dgm:pt>
    <dgm:pt modelId="{4DE40323-E6CB-4771-A91F-85137D3183E0}" type="parTrans" cxnId="{6664327C-C325-440F-9472-4F499155B80C}">
      <dgm:prSet/>
      <dgm:spPr/>
      <dgm:t>
        <a:bodyPr/>
        <a:lstStyle/>
        <a:p>
          <a:endParaRPr lang="en-US"/>
        </a:p>
      </dgm:t>
    </dgm:pt>
    <dgm:pt modelId="{AEE318B6-2532-4816-B862-232FDAFAB246}" type="sibTrans" cxnId="{6664327C-C325-440F-9472-4F499155B80C}">
      <dgm:prSet/>
      <dgm:spPr/>
      <dgm:t>
        <a:bodyPr/>
        <a:lstStyle/>
        <a:p>
          <a:endParaRPr lang="en-US"/>
        </a:p>
      </dgm:t>
    </dgm:pt>
    <dgm:pt modelId="{7DC82052-E920-4A22-818D-9574688097B1}">
      <dgm:prSet/>
      <dgm:spPr/>
      <dgm:t>
        <a:bodyPr/>
        <a:lstStyle/>
        <a:p>
          <a:r>
            <a:rPr lang="en-US" dirty="0"/>
            <a:t>Grouping by semester/major</a:t>
          </a:r>
        </a:p>
      </dgm:t>
    </dgm:pt>
    <dgm:pt modelId="{F39FB396-CDF1-49AD-A0F3-8AD1CF8EA1CF}" type="parTrans" cxnId="{0C4B25CA-6D41-4908-84A1-2E947CE45E60}">
      <dgm:prSet/>
      <dgm:spPr/>
      <dgm:t>
        <a:bodyPr/>
        <a:lstStyle/>
        <a:p>
          <a:endParaRPr lang="en-US"/>
        </a:p>
      </dgm:t>
    </dgm:pt>
    <dgm:pt modelId="{7FFCC90D-3D93-4440-8563-25F51E9DDB4F}" type="sibTrans" cxnId="{0C4B25CA-6D41-4908-84A1-2E947CE45E60}">
      <dgm:prSet/>
      <dgm:spPr/>
      <dgm:t>
        <a:bodyPr/>
        <a:lstStyle/>
        <a:p>
          <a:endParaRPr lang="en-US"/>
        </a:p>
      </dgm:t>
    </dgm:pt>
    <dgm:pt modelId="{1A0C397C-C093-4692-BBBD-A5EE414DBCF6}">
      <dgm:prSet/>
      <dgm:spPr/>
      <dgm:t>
        <a:bodyPr/>
        <a:lstStyle/>
        <a:p>
          <a:r>
            <a:rPr lang="en-US" dirty="0"/>
            <a:t>Search by ID/name</a:t>
          </a:r>
        </a:p>
      </dgm:t>
    </dgm:pt>
    <dgm:pt modelId="{043602E5-4CFB-4AA0-85A4-3DB5953474AC}" type="parTrans" cxnId="{F0936E04-C3B9-4F44-932D-4A72E3605D7B}">
      <dgm:prSet/>
      <dgm:spPr/>
      <dgm:t>
        <a:bodyPr/>
        <a:lstStyle/>
        <a:p>
          <a:endParaRPr lang="en-US"/>
        </a:p>
      </dgm:t>
    </dgm:pt>
    <dgm:pt modelId="{F64FAE87-4BB4-4413-98A1-0130FE3CF4DC}" type="sibTrans" cxnId="{F0936E04-C3B9-4F44-932D-4A72E3605D7B}">
      <dgm:prSet/>
      <dgm:spPr/>
      <dgm:t>
        <a:bodyPr/>
        <a:lstStyle/>
        <a:p>
          <a:endParaRPr lang="en-US"/>
        </a:p>
      </dgm:t>
    </dgm:pt>
    <dgm:pt modelId="{91FC7546-D4B9-4216-9094-693E794396DA}">
      <dgm:prSet/>
      <dgm:spPr/>
      <dgm:t>
        <a:bodyPr/>
        <a:lstStyle/>
        <a:p>
          <a:r>
            <a:rPr lang="en-US" dirty="0"/>
            <a:t>Add/remove student</a:t>
          </a:r>
        </a:p>
      </dgm:t>
    </dgm:pt>
    <dgm:pt modelId="{FA2E1E86-A442-49DD-B2E0-AC08DA2672A0}" type="parTrans" cxnId="{B8D40819-3F0C-456C-B994-F84A6F314503}">
      <dgm:prSet/>
      <dgm:spPr/>
      <dgm:t>
        <a:bodyPr/>
        <a:lstStyle/>
        <a:p>
          <a:endParaRPr lang="en-US"/>
        </a:p>
      </dgm:t>
    </dgm:pt>
    <dgm:pt modelId="{FF1E0D91-2460-49B3-9AEB-4F92D854954A}" type="sibTrans" cxnId="{B8D40819-3F0C-456C-B994-F84A6F314503}">
      <dgm:prSet/>
      <dgm:spPr/>
      <dgm:t>
        <a:bodyPr/>
        <a:lstStyle/>
        <a:p>
          <a:endParaRPr lang="en-US"/>
        </a:p>
      </dgm:t>
    </dgm:pt>
    <dgm:pt modelId="{83A32148-9EBA-43E6-B8C1-FA6E8FDEE59B}">
      <dgm:prSet/>
      <dgm:spPr/>
      <dgm:t>
        <a:bodyPr/>
        <a:lstStyle/>
        <a:p>
          <a:r>
            <a:rPr lang="en-US" dirty="0"/>
            <a:t>Update information</a:t>
          </a:r>
        </a:p>
      </dgm:t>
    </dgm:pt>
    <dgm:pt modelId="{4F46AB4A-2729-40C9-8595-03FDC3B4925A}" type="parTrans" cxnId="{377C1405-B6FE-4405-BCF7-B9A012945149}">
      <dgm:prSet/>
      <dgm:spPr/>
      <dgm:t>
        <a:bodyPr/>
        <a:lstStyle/>
        <a:p>
          <a:endParaRPr lang="en-US"/>
        </a:p>
      </dgm:t>
    </dgm:pt>
    <dgm:pt modelId="{5C20B6ED-D3E8-4869-B343-715BF117D729}" type="sibTrans" cxnId="{377C1405-B6FE-4405-BCF7-B9A012945149}">
      <dgm:prSet/>
      <dgm:spPr/>
      <dgm:t>
        <a:bodyPr/>
        <a:lstStyle/>
        <a:p>
          <a:endParaRPr lang="en-US"/>
        </a:p>
      </dgm:t>
    </dgm:pt>
    <dgm:pt modelId="{8684BF95-7A88-4A0A-B9EA-CBEA9CE3EFED}">
      <dgm:prSet/>
      <dgm:spPr/>
      <dgm:t>
        <a:bodyPr/>
        <a:lstStyle/>
        <a:p>
          <a:r>
            <a:rPr lang="en-US" dirty="0"/>
            <a:t>File options:</a:t>
          </a:r>
        </a:p>
        <a:p>
          <a:r>
            <a:rPr lang="en-US" dirty="0"/>
            <a:t>Students file (Binary)</a:t>
          </a:r>
        </a:p>
        <a:p>
          <a:r>
            <a:rPr lang="en-US" dirty="0"/>
            <a:t>Major files (Binary)</a:t>
          </a:r>
        </a:p>
      </dgm:t>
    </dgm:pt>
    <dgm:pt modelId="{F9D47152-AFBA-4B6E-A6EF-C907131E881D}" type="parTrans" cxnId="{CE0AABDA-27D8-4C8C-A422-C7AAD2D91758}">
      <dgm:prSet/>
      <dgm:spPr/>
      <dgm:t>
        <a:bodyPr/>
        <a:lstStyle/>
        <a:p>
          <a:endParaRPr lang="en-US"/>
        </a:p>
      </dgm:t>
    </dgm:pt>
    <dgm:pt modelId="{F0436F1D-DB18-4063-8D84-047A96CA133A}" type="sibTrans" cxnId="{CE0AABDA-27D8-4C8C-A422-C7AAD2D91758}">
      <dgm:prSet/>
      <dgm:spPr/>
      <dgm:t>
        <a:bodyPr/>
        <a:lstStyle/>
        <a:p>
          <a:endParaRPr lang="en-US"/>
        </a:p>
      </dgm:t>
    </dgm:pt>
    <dgm:pt modelId="{6292E05E-BBEB-4044-9E66-0956DE5D4866}">
      <dgm:prSet/>
      <dgm:spPr/>
      <dgm:t>
        <a:bodyPr/>
        <a:lstStyle/>
        <a:p>
          <a:r>
            <a:rPr lang="en-US" dirty="0"/>
            <a:t>Grouping by specialization</a:t>
          </a:r>
        </a:p>
      </dgm:t>
    </dgm:pt>
    <dgm:pt modelId="{454E8561-17C5-4D6F-A30F-96C10DFD228B}" type="parTrans" cxnId="{3281A1F0-6ABE-4FB9-B6EC-ED0C50982EC8}">
      <dgm:prSet/>
      <dgm:spPr/>
      <dgm:t>
        <a:bodyPr/>
        <a:lstStyle/>
        <a:p>
          <a:endParaRPr lang="en-US"/>
        </a:p>
      </dgm:t>
    </dgm:pt>
    <dgm:pt modelId="{3C92D56B-68A2-4519-AC7A-60B09001F55A}" type="sibTrans" cxnId="{3281A1F0-6ABE-4FB9-B6EC-ED0C50982EC8}">
      <dgm:prSet/>
      <dgm:spPr/>
      <dgm:t>
        <a:bodyPr/>
        <a:lstStyle/>
        <a:p>
          <a:endParaRPr lang="en-US"/>
        </a:p>
      </dgm:t>
    </dgm:pt>
    <dgm:pt modelId="{33690559-D01F-4EE2-A443-76D8E07A44B0}">
      <dgm:prSet/>
      <dgm:spPr/>
      <dgm:t>
        <a:bodyPr/>
        <a:lstStyle/>
        <a:p>
          <a:r>
            <a:rPr lang="en-US" dirty="0"/>
            <a:t>Search by ID/name</a:t>
          </a:r>
        </a:p>
      </dgm:t>
    </dgm:pt>
    <dgm:pt modelId="{39DE035D-A390-44AB-BF6B-A778CC98E4B0}" type="parTrans" cxnId="{9C0D0732-7D4C-4859-9234-23506391A8A3}">
      <dgm:prSet/>
      <dgm:spPr/>
      <dgm:t>
        <a:bodyPr/>
        <a:lstStyle/>
        <a:p>
          <a:endParaRPr lang="en-US"/>
        </a:p>
      </dgm:t>
    </dgm:pt>
    <dgm:pt modelId="{FFFC1A16-942D-40DE-90FA-0BD2ED63730B}" type="sibTrans" cxnId="{9C0D0732-7D4C-4859-9234-23506391A8A3}">
      <dgm:prSet/>
      <dgm:spPr/>
      <dgm:t>
        <a:bodyPr/>
        <a:lstStyle/>
        <a:p>
          <a:endParaRPr lang="en-US"/>
        </a:p>
      </dgm:t>
    </dgm:pt>
    <dgm:pt modelId="{73050ACC-EC2E-43CA-8329-C01D20A5CD1C}">
      <dgm:prSet/>
      <dgm:spPr/>
      <dgm:t>
        <a:bodyPr/>
        <a:lstStyle/>
        <a:p>
          <a:r>
            <a:rPr lang="en-US" dirty="0"/>
            <a:t>Add/remove teacher</a:t>
          </a:r>
        </a:p>
      </dgm:t>
    </dgm:pt>
    <dgm:pt modelId="{31FA2963-F888-4969-A34B-8E6E0810FEB0}" type="parTrans" cxnId="{987A95ED-B2DD-4084-9DD9-44C7CAF9C478}">
      <dgm:prSet/>
      <dgm:spPr/>
      <dgm:t>
        <a:bodyPr/>
        <a:lstStyle/>
        <a:p>
          <a:endParaRPr lang="en-US"/>
        </a:p>
      </dgm:t>
    </dgm:pt>
    <dgm:pt modelId="{0B055D03-20FA-4497-A4E9-4F7AA4E65353}" type="sibTrans" cxnId="{987A95ED-B2DD-4084-9DD9-44C7CAF9C478}">
      <dgm:prSet/>
      <dgm:spPr/>
      <dgm:t>
        <a:bodyPr/>
        <a:lstStyle/>
        <a:p>
          <a:endParaRPr lang="en-US"/>
        </a:p>
      </dgm:t>
    </dgm:pt>
    <dgm:pt modelId="{85D0DE84-B0B3-4319-A2BD-2C5D86E1AB6E}">
      <dgm:prSet/>
      <dgm:spPr/>
      <dgm:t>
        <a:bodyPr/>
        <a:lstStyle/>
        <a:p>
          <a:r>
            <a:rPr lang="en-US" dirty="0"/>
            <a:t>Update information</a:t>
          </a:r>
        </a:p>
      </dgm:t>
    </dgm:pt>
    <dgm:pt modelId="{A4D23AD4-A3FD-444D-85F1-AB7706D35D50}" type="parTrans" cxnId="{C8E2929F-8D58-41FC-9CBD-7F9D20E87B1A}">
      <dgm:prSet/>
      <dgm:spPr/>
      <dgm:t>
        <a:bodyPr/>
        <a:lstStyle/>
        <a:p>
          <a:endParaRPr lang="en-US"/>
        </a:p>
      </dgm:t>
    </dgm:pt>
    <dgm:pt modelId="{A361A38F-9FEB-4AD7-83F0-94470001A74C}" type="sibTrans" cxnId="{C8E2929F-8D58-41FC-9CBD-7F9D20E87B1A}">
      <dgm:prSet/>
      <dgm:spPr/>
      <dgm:t>
        <a:bodyPr/>
        <a:lstStyle/>
        <a:p>
          <a:endParaRPr lang="en-US"/>
        </a:p>
      </dgm:t>
    </dgm:pt>
    <dgm:pt modelId="{8C6C2B53-7250-4075-8245-9043A3F5C4E5}">
      <dgm:prSet/>
      <dgm:spPr/>
      <dgm:t>
        <a:bodyPr/>
        <a:lstStyle/>
        <a:p>
          <a:r>
            <a:rPr lang="en-US" dirty="0"/>
            <a:t>File options:</a:t>
          </a:r>
        </a:p>
        <a:p>
          <a:r>
            <a:rPr lang="en-US" u="none" dirty="0"/>
            <a:t>Teachers </a:t>
          </a:r>
          <a:r>
            <a:rPr lang="en-US" dirty="0"/>
            <a:t>file (Binary)</a:t>
          </a:r>
        </a:p>
      </dgm:t>
    </dgm:pt>
    <dgm:pt modelId="{7778122A-57E5-45EC-BE58-659DF90E38F7}" type="parTrans" cxnId="{44813432-765D-4EF8-AC43-DE6BD487C167}">
      <dgm:prSet/>
      <dgm:spPr/>
      <dgm:t>
        <a:bodyPr/>
        <a:lstStyle/>
        <a:p>
          <a:endParaRPr lang="en-US"/>
        </a:p>
      </dgm:t>
    </dgm:pt>
    <dgm:pt modelId="{2A083A93-0A6F-40EB-A0F1-ED09ACD9B074}" type="sibTrans" cxnId="{44813432-765D-4EF8-AC43-DE6BD487C167}">
      <dgm:prSet/>
      <dgm:spPr/>
      <dgm:t>
        <a:bodyPr/>
        <a:lstStyle/>
        <a:p>
          <a:endParaRPr lang="en-US"/>
        </a:p>
      </dgm:t>
    </dgm:pt>
    <dgm:pt modelId="{2C92B11C-0230-4361-9692-7F67D1F579F9}">
      <dgm:prSet/>
      <dgm:spPr/>
      <dgm:t>
        <a:bodyPr/>
        <a:lstStyle/>
        <a:p>
          <a:r>
            <a:rPr lang="en-US" dirty="0"/>
            <a:t>Student schedule (Text file)</a:t>
          </a:r>
        </a:p>
      </dgm:t>
    </dgm:pt>
    <dgm:pt modelId="{2B31CC53-B6C2-4817-A241-60422396457B}" type="parTrans" cxnId="{700F3AA4-FC51-43B4-B134-C28A042211C5}">
      <dgm:prSet/>
      <dgm:spPr/>
      <dgm:t>
        <a:bodyPr/>
        <a:lstStyle/>
        <a:p>
          <a:endParaRPr lang="en-US"/>
        </a:p>
      </dgm:t>
    </dgm:pt>
    <dgm:pt modelId="{5998B11C-51F3-4D49-9BAA-995DEA8564AD}" type="sibTrans" cxnId="{700F3AA4-FC51-43B4-B134-C28A042211C5}">
      <dgm:prSet/>
      <dgm:spPr/>
      <dgm:t>
        <a:bodyPr/>
        <a:lstStyle/>
        <a:p>
          <a:endParaRPr lang="en-US"/>
        </a:p>
      </dgm:t>
    </dgm:pt>
    <dgm:pt modelId="{D50E8A79-569E-4D0F-8FC6-EF54E686AD0F}">
      <dgm:prSet/>
      <dgm:spPr/>
      <dgm:t>
        <a:bodyPr/>
        <a:lstStyle/>
        <a:p>
          <a:r>
            <a:rPr lang="en-US" dirty="0"/>
            <a:t>Teacher schedule (Text file)</a:t>
          </a:r>
        </a:p>
      </dgm:t>
    </dgm:pt>
    <dgm:pt modelId="{3680827F-B4BB-477D-9933-47D8301796A4}" type="parTrans" cxnId="{CC58097D-08BB-4209-A30B-C8A8236F05E2}">
      <dgm:prSet/>
      <dgm:spPr/>
      <dgm:t>
        <a:bodyPr/>
        <a:lstStyle/>
        <a:p>
          <a:endParaRPr lang="en-US"/>
        </a:p>
      </dgm:t>
    </dgm:pt>
    <dgm:pt modelId="{170BC4E2-40BD-40AC-9806-8555219A4BDA}" type="sibTrans" cxnId="{CC58097D-08BB-4209-A30B-C8A8236F05E2}">
      <dgm:prSet/>
      <dgm:spPr/>
      <dgm:t>
        <a:bodyPr/>
        <a:lstStyle/>
        <a:p>
          <a:endParaRPr lang="en-US"/>
        </a:p>
      </dgm:t>
    </dgm:pt>
    <dgm:pt modelId="{91DDE80F-02CE-4831-A393-02EF6D7BFEB1}">
      <dgm:prSet/>
      <dgm:spPr/>
      <dgm:t>
        <a:bodyPr/>
        <a:lstStyle/>
        <a:p>
          <a:r>
            <a:rPr lang="en-US" dirty="0"/>
            <a:t>Display schedules</a:t>
          </a:r>
        </a:p>
      </dgm:t>
    </dgm:pt>
    <dgm:pt modelId="{FD6E99F0-E067-4F14-BD99-162176959177}" type="parTrans" cxnId="{21F56BDB-A11E-486B-AB2B-6FA918B3A1B1}">
      <dgm:prSet/>
      <dgm:spPr/>
      <dgm:t>
        <a:bodyPr/>
        <a:lstStyle/>
        <a:p>
          <a:endParaRPr lang="en-US"/>
        </a:p>
      </dgm:t>
    </dgm:pt>
    <dgm:pt modelId="{D982C944-F412-40DD-AFDC-CEF26EBCF330}" type="sibTrans" cxnId="{21F56BDB-A11E-486B-AB2B-6FA918B3A1B1}">
      <dgm:prSet/>
      <dgm:spPr/>
      <dgm:t>
        <a:bodyPr/>
        <a:lstStyle/>
        <a:p>
          <a:endParaRPr lang="en-US"/>
        </a:p>
      </dgm:t>
    </dgm:pt>
    <dgm:pt modelId="{9BE29EBC-3183-443D-AC54-18695FC0EC4A}" type="pres">
      <dgm:prSet presAssocID="{3595D77A-D890-429D-BA23-B4F8FEC5247C}" presName="diagram" presStyleCnt="0">
        <dgm:presLayoutVars>
          <dgm:chPref val="1"/>
          <dgm:dir/>
          <dgm:animOne val="branch"/>
          <dgm:animLvl val="lvl"/>
          <dgm:resizeHandles/>
        </dgm:presLayoutVars>
      </dgm:prSet>
      <dgm:spPr/>
    </dgm:pt>
    <dgm:pt modelId="{37736BB9-1E27-44DA-8819-C1F685416241}" type="pres">
      <dgm:prSet presAssocID="{4C706D19-FCB2-4650-89D9-B712C86F9274}" presName="root" presStyleCnt="0"/>
      <dgm:spPr/>
    </dgm:pt>
    <dgm:pt modelId="{255FFAB5-B236-49DD-94C0-A1A2DDD7C9BA}" type="pres">
      <dgm:prSet presAssocID="{4C706D19-FCB2-4650-89D9-B712C86F9274}" presName="rootComposite" presStyleCnt="0"/>
      <dgm:spPr/>
    </dgm:pt>
    <dgm:pt modelId="{E98EC344-46E8-4165-B61E-E4AD5F85670B}" type="pres">
      <dgm:prSet presAssocID="{4C706D19-FCB2-4650-89D9-B712C86F9274}" presName="rootText" presStyleLbl="node1" presStyleIdx="0" presStyleCnt="3" custScaleX="145929"/>
      <dgm:spPr/>
    </dgm:pt>
    <dgm:pt modelId="{57A43A86-8CAE-4F55-9762-DF45E92CAAA1}" type="pres">
      <dgm:prSet presAssocID="{4C706D19-FCB2-4650-89D9-B712C86F9274}" presName="rootConnector" presStyleLbl="node1" presStyleIdx="0" presStyleCnt="3"/>
      <dgm:spPr/>
    </dgm:pt>
    <dgm:pt modelId="{16BD8CCF-F470-4AAD-8B3D-B54EFF646F7C}" type="pres">
      <dgm:prSet presAssocID="{4C706D19-FCB2-4650-89D9-B712C86F9274}" presName="childShape" presStyleCnt="0"/>
      <dgm:spPr/>
    </dgm:pt>
    <dgm:pt modelId="{3409ABA5-84F7-4038-B825-0CEA9D4AE9AF}" type="pres">
      <dgm:prSet presAssocID="{D74E2B67-0236-4E26-B1BC-DE89BD5EAD5D}" presName="Name13" presStyleLbl="parChTrans1D2" presStyleIdx="0" presStyleCnt="17"/>
      <dgm:spPr/>
    </dgm:pt>
    <dgm:pt modelId="{9F64B6A7-DD59-4D10-987B-47D933495F68}" type="pres">
      <dgm:prSet presAssocID="{E0CE5870-4979-40FC-81E1-9B240D82030C}" presName="childText" presStyleLbl="bgAcc1" presStyleIdx="0" presStyleCnt="17">
        <dgm:presLayoutVars>
          <dgm:bulletEnabled val="1"/>
        </dgm:presLayoutVars>
      </dgm:prSet>
      <dgm:spPr/>
    </dgm:pt>
    <dgm:pt modelId="{790DE9CF-DCA1-4382-91C6-DCF4CD1A92A3}" type="pres">
      <dgm:prSet presAssocID="{FC5FCD2D-0466-495F-A305-BA3770FC451A}" presName="Name13" presStyleLbl="parChTrans1D2" presStyleIdx="1" presStyleCnt="17"/>
      <dgm:spPr/>
    </dgm:pt>
    <dgm:pt modelId="{056AD6E1-0406-4693-BDB6-5317EE6E705D}" type="pres">
      <dgm:prSet presAssocID="{06F0A48A-074E-4EE1-966B-688C9DF3192E}" presName="childText" presStyleLbl="bgAcc1" presStyleIdx="1" presStyleCnt="17">
        <dgm:presLayoutVars>
          <dgm:bulletEnabled val="1"/>
        </dgm:presLayoutVars>
      </dgm:prSet>
      <dgm:spPr/>
    </dgm:pt>
    <dgm:pt modelId="{FB13535F-F84C-407C-B913-F120B5BAB38D}" type="pres">
      <dgm:prSet presAssocID="{F39FB396-CDF1-49AD-A0F3-8AD1CF8EA1CF}" presName="Name13" presStyleLbl="parChTrans1D2" presStyleIdx="2" presStyleCnt="17"/>
      <dgm:spPr/>
    </dgm:pt>
    <dgm:pt modelId="{BA00574D-BBC3-42CE-89C4-8138209E192E}" type="pres">
      <dgm:prSet presAssocID="{7DC82052-E920-4A22-818D-9574688097B1}" presName="childText" presStyleLbl="bgAcc1" presStyleIdx="2" presStyleCnt="17">
        <dgm:presLayoutVars>
          <dgm:bulletEnabled val="1"/>
        </dgm:presLayoutVars>
      </dgm:prSet>
      <dgm:spPr/>
    </dgm:pt>
    <dgm:pt modelId="{D8620CB7-020B-437A-BF42-14A7E29EA75B}" type="pres">
      <dgm:prSet presAssocID="{043602E5-4CFB-4AA0-85A4-3DB5953474AC}" presName="Name13" presStyleLbl="parChTrans1D2" presStyleIdx="3" presStyleCnt="17"/>
      <dgm:spPr/>
    </dgm:pt>
    <dgm:pt modelId="{FEA59F71-DF4F-4C30-8983-DBEC9DAB40A0}" type="pres">
      <dgm:prSet presAssocID="{1A0C397C-C093-4692-BBBD-A5EE414DBCF6}" presName="childText" presStyleLbl="bgAcc1" presStyleIdx="3" presStyleCnt="17">
        <dgm:presLayoutVars>
          <dgm:bulletEnabled val="1"/>
        </dgm:presLayoutVars>
      </dgm:prSet>
      <dgm:spPr/>
    </dgm:pt>
    <dgm:pt modelId="{8A386891-C58F-486F-83DD-A1C3CC1CED55}" type="pres">
      <dgm:prSet presAssocID="{FA2E1E86-A442-49DD-B2E0-AC08DA2672A0}" presName="Name13" presStyleLbl="parChTrans1D2" presStyleIdx="4" presStyleCnt="17"/>
      <dgm:spPr/>
    </dgm:pt>
    <dgm:pt modelId="{68441579-D92C-4596-9AF1-D5A1AC55DD9E}" type="pres">
      <dgm:prSet presAssocID="{91FC7546-D4B9-4216-9094-693E794396DA}" presName="childText" presStyleLbl="bgAcc1" presStyleIdx="4" presStyleCnt="17">
        <dgm:presLayoutVars>
          <dgm:bulletEnabled val="1"/>
        </dgm:presLayoutVars>
      </dgm:prSet>
      <dgm:spPr/>
    </dgm:pt>
    <dgm:pt modelId="{AE7FB54F-50DB-4EEF-99C2-EB0CE57E0C13}" type="pres">
      <dgm:prSet presAssocID="{4F46AB4A-2729-40C9-8595-03FDC3B4925A}" presName="Name13" presStyleLbl="parChTrans1D2" presStyleIdx="5" presStyleCnt="17"/>
      <dgm:spPr/>
    </dgm:pt>
    <dgm:pt modelId="{E3FA1FD8-27AC-4B5E-AE66-471AB1FF5AF8}" type="pres">
      <dgm:prSet presAssocID="{83A32148-9EBA-43E6-B8C1-FA6E8FDEE59B}" presName="childText" presStyleLbl="bgAcc1" presStyleIdx="5" presStyleCnt="17">
        <dgm:presLayoutVars>
          <dgm:bulletEnabled val="1"/>
        </dgm:presLayoutVars>
      </dgm:prSet>
      <dgm:spPr/>
    </dgm:pt>
    <dgm:pt modelId="{9E68938E-3000-44E5-952A-5C64FE3FBF07}" type="pres">
      <dgm:prSet presAssocID="{F9D47152-AFBA-4B6E-A6EF-C907131E881D}" presName="Name13" presStyleLbl="parChTrans1D2" presStyleIdx="6" presStyleCnt="17"/>
      <dgm:spPr/>
    </dgm:pt>
    <dgm:pt modelId="{5E5710F0-198F-4C96-95F9-9C056EDB9875}" type="pres">
      <dgm:prSet presAssocID="{8684BF95-7A88-4A0A-B9EA-CBEA9CE3EFED}" presName="childText" presStyleLbl="bgAcc1" presStyleIdx="6" presStyleCnt="17" custScaleX="138588">
        <dgm:presLayoutVars>
          <dgm:bulletEnabled val="1"/>
        </dgm:presLayoutVars>
      </dgm:prSet>
      <dgm:spPr/>
    </dgm:pt>
    <dgm:pt modelId="{A9DE1EA1-9A33-44F6-B723-A2C590969FEF}" type="pres">
      <dgm:prSet presAssocID="{D14BDB95-813D-4C21-8E05-A13C7B447C12}" presName="root" presStyleCnt="0"/>
      <dgm:spPr/>
    </dgm:pt>
    <dgm:pt modelId="{FB8E88A2-910A-418E-B130-3096912761A0}" type="pres">
      <dgm:prSet presAssocID="{D14BDB95-813D-4C21-8E05-A13C7B447C12}" presName="rootComposite" presStyleCnt="0"/>
      <dgm:spPr/>
    </dgm:pt>
    <dgm:pt modelId="{31D2D3C3-0502-4C5E-900D-1C189E03F62F}" type="pres">
      <dgm:prSet presAssocID="{D14BDB95-813D-4C21-8E05-A13C7B447C12}" presName="rootText" presStyleLbl="node1" presStyleIdx="1" presStyleCnt="3" custScaleX="150449"/>
      <dgm:spPr/>
    </dgm:pt>
    <dgm:pt modelId="{371CB58D-F8F7-4104-BC82-B5E6315D56C6}" type="pres">
      <dgm:prSet presAssocID="{D14BDB95-813D-4C21-8E05-A13C7B447C12}" presName="rootConnector" presStyleLbl="node1" presStyleIdx="1" presStyleCnt="3"/>
      <dgm:spPr/>
    </dgm:pt>
    <dgm:pt modelId="{BA4CA611-4AF1-48A1-A154-0DCCA37F5C62}" type="pres">
      <dgm:prSet presAssocID="{D14BDB95-813D-4C21-8E05-A13C7B447C12}" presName="childShape" presStyleCnt="0"/>
      <dgm:spPr/>
    </dgm:pt>
    <dgm:pt modelId="{347D6CDC-BC15-441D-9075-9FD641CDA504}" type="pres">
      <dgm:prSet presAssocID="{72552648-E016-4E3A-A556-662AC90E9C10}" presName="Name13" presStyleLbl="parChTrans1D2" presStyleIdx="7" presStyleCnt="17"/>
      <dgm:spPr/>
    </dgm:pt>
    <dgm:pt modelId="{8767FBED-4E75-4CC2-8A20-5C1D30BE7F76}" type="pres">
      <dgm:prSet presAssocID="{75328B42-AB14-4978-8799-818DBB4619E3}" presName="childText" presStyleLbl="bgAcc1" presStyleIdx="7" presStyleCnt="17">
        <dgm:presLayoutVars>
          <dgm:bulletEnabled val="1"/>
        </dgm:presLayoutVars>
      </dgm:prSet>
      <dgm:spPr/>
    </dgm:pt>
    <dgm:pt modelId="{1E49AFD5-94E7-4A1D-B6A7-89E5E7BF097A}" type="pres">
      <dgm:prSet presAssocID="{04178A5B-C352-47D2-9229-9A038D05DCEB}" presName="Name13" presStyleLbl="parChTrans1D2" presStyleIdx="8" presStyleCnt="17"/>
      <dgm:spPr/>
    </dgm:pt>
    <dgm:pt modelId="{D4D364F9-BCAD-4A0B-A86D-8A87D364D899}" type="pres">
      <dgm:prSet presAssocID="{1E134956-127C-45FF-BBA7-511BF3C15AB3}" presName="childText" presStyleLbl="bgAcc1" presStyleIdx="8" presStyleCnt="17">
        <dgm:presLayoutVars>
          <dgm:bulletEnabled val="1"/>
        </dgm:presLayoutVars>
      </dgm:prSet>
      <dgm:spPr/>
    </dgm:pt>
    <dgm:pt modelId="{CE052977-F7A3-49D6-AB4B-A98A7746CDC5}" type="pres">
      <dgm:prSet presAssocID="{454E8561-17C5-4D6F-A30F-96C10DFD228B}" presName="Name13" presStyleLbl="parChTrans1D2" presStyleIdx="9" presStyleCnt="17"/>
      <dgm:spPr/>
    </dgm:pt>
    <dgm:pt modelId="{C853B438-82E0-4AE8-B75C-742BB3F410A0}" type="pres">
      <dgm:prSet presAssocID="{6292E05E-BBEB-4044-9E66-0956DE5D4866}" presName="childText" presStyleLbl="bgAcc1" presStyleIdx="9" presStyleCnt="17">
        <dgm:presLayoutVars>
          <dgm:bulletEnabled val="1"/>
        </dgm:presLayoutVars>
      </dgm:prSet>
      <dgm:spPr/>
    </dgm:pt>
    <dgm:pt modelId="{D915E972-82D8-487C-B252-DE1334B6C615}" type="pres">
      <dgm:prSet presAssocID="{39DE035D-A390-44AB-BF6B-A778CC98E4B0}" presName="Name13" presStyleLbl="parChTrans1D2" presStyleIdx="10" presStyleCnt="17"/>
      <dgm:spPr/>
    </dgm:pt>
    <dgm:pt modelId="{4840EB6D-9434-4E77-B6CA-1ECBC7AECCF5}" type="pres">
      <dgm:prSet presAssocID="{33690559-D01F-4EE2-A443-76D8E07A44B0}" presName="childText" presStyleLbl="bgAcc1" presStyleIdx="10" presStyleCnt="17">
        <dgm:presLayoutVars>
          <dgm:bulletEnabled val="1"/>
        </dgm:presLayoutVars>
      </dgm:prSet>
      <dgm:spPr/>
    </dgm:pt>
    <dgm:pt modelId="{A080502B-BEE5-44BE-BC62-1444EA0EF0B1}" type="pres">
      <dgm:prSet presAssocID="{31FA2963-F888-4969-A34B-8E6E0810FEB0}" presName="Name13" presStyleLbl="parChTrans1D2" presStyleIdx="11" presStyleCnt="17"/>
      <dgm:spPr/>
    </dgm:pt>
    <dgm:pt modelId="{CFD01B2F-595A-44F8-A377-E1C7A48C1A0E}" type="pres">
      <dgm:prSet presAssocID="{73050ACC-EC2E-43CA-8329-C01D20A5CD1C}" presName="childText" presStyleLbl="bgAcc1" presStyleIdx="11" presStyleCnt="17">
        <dgm:presLayoutVars>
          <dgm:bulletEnabled val="1"/>
        </dgm:presLayoutVars>
      </dgm:prSet>
      <dgm:spPr/>
    </dgm:pt>
    <dgm:pt modelId="{34269915-F5E6-41C2-A6B4-78DFAF71AF65}" type="pres">
      <dgm:prSet presAssocID="{A4D23AD4-A3FD-444D-85F1-AB7706D35D50}" presName="Name13" presStyleLbl="parChTrans1D2" presStyleIdx="12" presStyleCnt="17"/>
      <dgm:spPr/>
    </dgm:pt>
    <dgm:pt modelId="{DCEB0860-63F4-4A77-8B8F-DDEA911C9F27}" type="pres">
      <dgm:prSet presAssocID="{85D0DE84-B0B3-4319-A2BD-2C5D86E1AB6E}" presName="childText" presStyleLbl="bgAcc1" presStyleIdx="12" presStyleCnt="17">
        <dgm:presLayoutVars>
          <dgm:bulletEnabled val="1"/>
        </dgm:presLayoutVars>
      </dgm:prSet>
      <dgm:spPr/>
    </dgm:pt>
    <dgm:pt modelId="{181A9328-157E-472B-B4AC-15B0C73F3885}" type="pres">
      <dgm:prSet presAssocID="{7778122A-57E5-45EC-BE58-659DF90E38F7}" presName="Name13" presStyleLbl="parChTrans1D2" presStyleIdx="13" presStyleCnt="17"/>
      <dgm:spPr/>
    </dgm:pt>
    <dgm:pt modelId="{41DF7E92-2BAC-4531-9B8A-0A1A705872AB}" type="pres">
      <dgm:prSet presAssocID="{8C6C2B53-7250-4075-8245-9043A3F5C4E5}" presName="childText" presStyleLbl="bgAcc1" presStyleIdx="13" presStyleCnt="17" custScaleX="138827">
        <dgm:presLayoutVars>
          <dgm:bulletEnabled val="1"/>
        </dgm:presLayoutVars>
      </dgm:prSet>
      <dgm:spPr/>
    </dgm:pt>
    <dgm:pt modelId="{8797468B-96D2-4D67-B500-79126C2250A3}" type="pres">
      <dgm:prSet presAssocID="{6EE3B435-DBE4-4CDB-A49C-6A12B1F3450F}" presName="root" presStyleCnt="0"/>
      <dgm:spPr/>
    </dgm:pt>
    <dgm:pt modelId="{53C96395-C5BA-4044-BB15-AB789E214C1F}" type="pres">
      <dgm:prSet presAssocID="{6EE3B435-DBE4-4CDB-A49C-6A12B1F3450F}" presName="rootComposite" presStyleCnt="0"/>
      <dgm:spPr/>
    </dgm:pt>
    <dgm:pt modelId="{51AE3C52-2AB8-42CE-87D5-4CBD2A026CFE}" type="pres">
      <dgm:prSet presAssocID="{6EE3B435-DBE4-4CDB-A49C-6A12B1F3450F}" presName="rootText" presStyleLbl="node1" presStyleIdx="2" presStyleCnt="3" custScaleX="151547"/>
      <dgm:spPr/>
    </dgm:pt>
    <dgm:pt modelId="{A6317B48-0C4C-4F37-A310-04AD277411D8}" type="pres">
      <dgm:prSet presAssocID="{6EE3B435-DBE4-4CDB-A49C-6A12B1F3450F}" presName="rootConnector" presStyleLbl="node1" presStyleIdx="2" presStyleCnt="3"/>
      <dgm:spPr/>
    </dgm:pt>
    <dgm:pt modelId="{CF71FDF8-232A-406F-8954-92427DE652E5}" type="pres">
      <dgm:prSet presAssocID="{6EE3B435-DBE4-4CDB-A49C-6A12B1F3450F}" presName="childShape" presStyleCnt="0"/>
      <dgm:spPr/>
    </dgm:pt>
    <dgm:pt modelId="{B1AA4A3A-E2EB-47C5-929A-9B830C806C18}" type="pres">
      <dgm:prSet presAssocID="{2B31CC53-B6C2-4817-A241-60422396457B}" presName="Name13" presStyleLbl="parChTrans1D2" presStyleIdx="14" presStyleCnt="17"/>
      <dgm:spPr/>
    </dgm:pt>
    <dgm:pt modelId="{C73981C2-9020-4514-9ED4-3839A7344AB4}" type="pres">
      <dgm:prSet presAssocID="{2C92B11C-0230-4361-9692-7F67D1F579F9}" presName="childText" presStyleLbl="bgAcc1" presStyleIdx="14" presStyleCnt="17">
        <dgm:presLayoutVars>
          <dgm:bulletEnabled val="1"/>
        </dgm:presLayoutVars>
      </dgm:prSet>
      <dgm:spPr/>
    </dgm:pt>
    <dgm:pt modelId="{DFC65A9A-F163-4DB8-929B-89B1F18C60EC}" type="pres">
      <dgm:prSet presAssocID="{3680827F-B4BB-477D-9933-47D8301796A4}" presName="Name13" presStyleLbl="parChTrans1D2" presStyleIdx="15" presStyleCnt="17"/>
      <dgm:spPr/>
    </dgm:pt>
    <dgm:pt modelId="{AC87157C-85A4-47C4-A991-5E1C921956CC}" type="pres">
      <dgm:prSet presAssocID="{D50E8A79-569E-4D0F-8FC6-EF54E686AD0F}" presName="childText" presStyleLbl="bgAcc1" presStyleIdx="15" presStyleCnt="17">
        <dgm:presLayoutVars>
          <dgm:bulletEnabled val="1"/>
        </dgm:presLayoutVars>
      </dgm:prSet>
      <dgm:spPr/>
    </dgm:pt>
    <dgm:pt modelId="{23E751B7-387B-4EE0-934F-890A423BD8A4}" type="pres">
      <dgm:prSet presAssocID="{FD6E99F0-E067-4F14-BD99-162176959177}" presName="Name13" presStyleLbl="parChTrans1D2" presStyleIdx="16" presStyleCnt="17"/>
      <dgm:spPr/>
    </dgm:pt>
    <dgm:pt modelId="{BE8E8546-42A8-4A22-846D-EEEA4124B0A9}" type="pres">
      <dgm:prSet presAssocID="{91DDE80F-02CE-4831-A393-02EF6D7BFEB1}" presName="childText" presStyleLbl="bgAcc1" presStyleIdx="16" presStyleCnt="17">
        <dgm:presLayoutVars>
          <dgm:bulletEnabled val="1"/>
        </dgm:presLayoutVars>
      </dgm:prSet>
      <dgm:spPr/>
    </dgm:pt>
  </dgm:ptLst>
  <dgm:cxnLst>
    <dgm:cxn modelId="{E520A303-C136-4D2F-8C8D-5B567A8A4B3E}" srcId="{D14BDB95-813D-4C21-8E05-A13C7B447C12}" destId="{75328B42-AB14-4978-8799-818DBB4619E3}" srcOrd="0" destOrd="0" parTransId="{72552648-E016-4E3A-A556-662AC90E9C10}" sibTransId="{C9099ADC-65E5-4AF4-90BA-A66C7FBD371F}"/>
    <dgm:cxn modelId="{F0936E04-C3B9-4F44-932D-4A72E3605D7B}" srcId="{4C706D19-FCB2-4650-89D9-B712C86F9274}" destId="{1A0C397C-C093-4692-BBBD-A5EE414DBCF6}" srcOrd="3" destOrd="0" parTransId="{043602E5-4CFB-4AA0-85A4-3DB5953474AC}" sibTransId="{F64FAE87-4BB4-4413-98A1-0130FE3CF4DC}"/>
    <dgm:cxn modelId="{377C1405-B6FE-4405-BCF7-B9A012945149}" srcId="{4C706D19-FCB2-4650-89D9-B712C86F9274}" destId="{83A32148-9EBA-43E6-B8C1-FA6E8FDEE59B}" srcOrd="5" destOrd="0" parTransId="{4F46AB4A-2729-40C9-8595-03FDC3B4925A}" sibTransId="{5C20B6ED-D3E8-4869-B343-715BF117D729}"/>
    <dgm:cxn modelId="{2935E407-BC27-498B-9CA2-AFBE7F072451}" type="presOf" srcId="{043602E5-4CFB-4AA0-85A4-3DB5953474AC}" destId="{D8620CB7-020B-437A-BF42-14A7E29EA75B}" srcOrd="0" destOrd="0" presId="urn:microsoft.com/office/officeart/2005/8/layout/hierarchy3"/>
    <dgm:cxn modelId="{61FA890D-1869-457C-9496-3C605B0035E7}" type="presOf" srcId="{7DC82052-E920-4A22-818D-9574688097B1}" destId="{BA00574D-BBC3-42CE-89C4-8138209E192E}" srcOrd="0" destOrd="0" presId="urn:microsoft.com/office/officeart/2005/8/layout/hierarchy3"/>
    <dgm:cxn modelId="{E0984614-9528-4A18-B75E-ACF813F7E057}" type="presOf" srcId="{75328B42-AB14-4978-8799-818DBB4619E3}" destId="{8767FBED-4E75-4CC2-8A20-5C1D30BE7F76}" srcOrd="0" destOrd="0" presId="urn:microsoft.com/office/officeart/2005/8/layout/hierarchy3"/>
    <dgm:cxn modelId="{B8D40819-3F0C-456C-B994-F84A6F314503}" srcId="{4C706D19-FCB2-4650-89D9-B712C86F9274}" destId="{91FC7546-D4B9-4216-9094-693E794396DA}" srcOrd="4" destOrd="0" parTransId="{FA2E1E86-A442-49DD-B2E0-AC08DA2672A0}" sibTransId="{FF1E0D91-2460-49B3-9AEB-4F92D854954A}"/>
    <dgm:cxn modelId="{28D9051A-5240-49EF-9AA4-5024265F31FF}" type="presOf" srcId="{1E134956-127C-45FF-BBA7-511BF3C15AB3}" destId="{D4D364F9-BCAD-4A0B-A86D-8A87D364D899}" srcOrd="0" destOrd="0" presId="urn:microsoft.com/office/officeart/2005/8/layout/hierarchy3"/>
    <dgm:cxn modelId="{D4470B1E-631F-4AF2-A58A-5495929EFAEF}" type="presOf" srcId="{2B31CC53-B6C2-4817-A241-60422396457B}" destId="{B1AA4A3A-E2EB-47C5-929A-9B830C806C18}" srcOrd="0" destOrd="0" presId="urn:microsoft.com/office/officeart/2005/8/layout/hierarchy3"/>
    <dgm:cxn modelId="{43EF3A1E-14FD-4E09-8861-A68A39E937D3}" type="presOf" srcId="{04178A5B-C352-47D2-9229-9A038D05DCEB}" destId="{1E49AFD5-94E7-4A1D-B6A7-89E5E7BF097A}" srcOrd="0" destOrd="0" presId="urn:microsoft.com/office/officeart/2005/8/layout/hierarchy3"/>
    <dgm:cxn modelId="{9C0D0732-7D4C-4859-9234-23506391A8A3}" srcId="{D14BDB95-813D-4C21-8E05-A13C7B447C12}" destId="{33690559-D01F-4EE2-A443-76D8E07A44B0}" srcOrd="3" destOrd="0" parTransId="{39DE035D-A390-44AB-BF6B-A778CC98E4B0}" sibTransId="{FFFC1A16-942D-40DE-90FA-0BD2ED63730B}"/>
    <dgm:cxn modelId="{44813432-765D-4EF8-AC43-DE6BD487C167}" srcId="{D14BDB95-813D-4C21-8E05-A13C7B447C12}" destId="{8C6C2B53-7250-4075-8245-9043A3F5C4E5}" srcOrd="6" destOrd="0" parTransId="{7778122A-57E5-45EC-BE58-659DF90E38F7}" sibTransId="{2A083A93-0A6F-40EB-A0F1-ED09ACD9B074}"/>
    <dgm:cxn modelId="{07D81933-D073-49B8-A2B8-47D3E490794C}" type="presOf" srcId="{31FA2963-F888-4969-A34B-8E6E0810FEB0}" destId="{A080502B-BEE5-44BE-BC62-1444EA0EF0B1}" srcOrd="0" destOrd="0" presId="urn:microsoft.com/office/officeart/2005/8/layout/hierarchy3"/>
    <dgm:cxn modelId="{F648545B-5327-49E4-ACF9-9D39D4A06227}" type="presOf" srcId="{1A0C397C-C093-4692-BBBD-A5EE414DBCF6}" destId="{FEA59F71-DF4F-4C30-8983-DBEC9DAB40A0}" srcOrd="0" destOrd="0" presId="urn:microsoft.com/office/officeart/2005/8/layout/hierarchy3"/>
    <dgm:cxn modelId="{6B82525D-ACE9-4F21-BE0B-BE255CBD53FA}" type="presOf" srcId="{D50E8A79-569E-4D0F-8FC6-EF54E686AD0F}" destId="{AC87157C-85A4-47C4-A991-5E1C921956CC}" srcOrd="0" destOrd="0" presId="urn:microsoft.com/office/officeart/2005/8/layout/hierarchy3"/>
    <dgm:cxn modelId="{5330A163-142C-4D88-BE77-CBF2AEF3D107}" type="presOf" srcId="{454E8561-17C5-4D6F-A30F-96C10DFD228B}" destId="{CE052977-F7A3-49D6-AB4B-A98A7746CDC5}" srcOrd="0" destOrd="0" presId="urn:microsoft.com/office/officeart/2005/8/layout/hierarchy3"/>
    <dgm:cxn modelId="{A6061164-01B5-47D3-9468-0E510B730073}" type="presOf" srcId="{39DE035D-A390-44AB-BF6B-A778CC98E4B0}" destId="{D915E972-82D8-487C-B252-DE1334B6C615}" srcOrd="0" destOrd="0" presId="urn:microsoft.com/office/officeart/2005/8/layout/hierarchy3"/>
    <dgm:cxn modelId="{E6A56365-DE32-4B5A-846C-48EFEFE1BB6A}" type="presOf" srcId="{8684BF95-7A88-4A0A-B9EA-CBEA9CE3EFED}" destId="{5E5710F0-198F-4C96-95F9-9C056EDB9875}" srcOrd="0" destOrd="0" presId="urn:microsoft.com/office/officeart/2005/8/layout/hierarchy3"/>
    <dgm:cxn modelId="{E2FE5368-BEF2-4AC9-82EA-FACEAEC9613B}" type="presOf" srcId="{6292E05E-BBEB-4044-9E66-0956DE5D4866}" destId="{C853B438-82E0-4AE8-B75C-742BB3F410A0}" srcOrd="0" destOrd="0" presId="urn:microsoft.com/office/officeart/2005/8/layout/hierarchy3"/>
    <dgm:cxn modelId="{73CBD449-F3E2-4904-843C-F60D465BDB76}" type="presOf" srcId="{4F46AB4A-2729-40C9-8595-03FDC3B4925A}" destId="{AE7FB54F-50DB-4EEF-99C2-EB0CE57E0C13}" srcOrd="0" destOrd="0" presId="urn:microsoft.com/office/officeart/2005/8/layout/hierarchy3"/>
    <dgm:cxn modelId="{74568D6C-6A8D-4349-8CC2-5FEA4C5738B3}" type="presOf" srcId="{73050ACC-EC2E-43CA-8329-C01D20A5CD1C}" destId="{CFD01B2F-595A-44F8-A377-E1C7A48C1A0E}" srcOrd="0" destOrd="0" presId="urn:microsoft.com/office/officeart/2005/8/layout/hierarchy3"/>
    <dgm:cxn modelId="{F585726D-9BF2-4613-8B4A-4862D9042379}" type="presOf" srcId="{91FC7546-D4B9-4216-9094-693E794396DA}" destId="{68441579-D92C-4596-9AF1-D5A1AC55DD9E}" srcOrd="0" destOrd="0" presId="urn:microsoft.com/office/officeart/2005/8/layout/hierarchy3"/>
    <dgm:cxn modelId="{E084AE6E-3F08-4FD0-B1E6-0AD62D52F898}" type="presOf" srcId="{8C6C2B53-7250-4075-8245-9043A3F5C4E5}" destId="{41DF7E92-2BAC-4531-9B8A-0A1A705872AB}" srcOrd="0" destOrd="0" presId="urn:microsoft.com/office/officeart/2005/8/layout/hierarchy3"/>
    <dgm:cxn modelId="{9C75E04E-EA81-4C82-9DF0-3A33AE311C4F}" type="presOf" srcId="{6EE3B435-DBE4-4CDB-A49C-6A12B1F3450F}" destId="{A6317B48-0C4C-4F37-A310-04AD277411D8}" srcOrd="1" destOrd="0" presId="urn:microsoft.com/office/officeart/2005/8/layout/hierarchy3"/>
    <dgm:cxn modelId="{D90AF372-963F-4BEA-847B-5AE98C4BB166}" type="presOf" srcId="{3680827F-B4BB-477D-9933-47D8301796A4}" destId="{DFC65A9A-F163-4DB8-929B-89B1F18C60EC}" srcOrd="0" destOrd="0" presId="urn:microsoft.com/office/officeart/2005/8/layout/hierarchy3"/>
    <dgm:cxn modelId="{BC0DA754-C295-41DD-94E0-E08DCCF72D4D}" type="presOf" srcId="{83A32148-9EBA-43E6-B8C1-FA6E8FDEE59B}" destId="{E3FA1FD8-27AC-4B5E-AE66-471AB1FF5AF8}" srcOrd="0" destOrd="0" presId="urn:microsoft.com/office/officeart/2005/8/layout/hierarchy3"/>
    <dgm:cxn modelId="{FDFC3176-7E24-4ABF-B901-B6919CEC8A0F}" type="presOf" srcId="{06F0A48A-074E-4EE1-966B-688C9DF3192E}" destId="{056AD6E1-0406-4693-BDB6-5317EE6E705D}" srcOrd="0" destOrd="0" presId="urn:microsoft.com/office/officeart/2005/8/layout/hierarchy3"/>
    <dgm:cxn modelId="{2A5A2257-ED7D-4ECD-BBE1-DE34209B7113}" type="presOf" srcId="{91DDE80F-02CE-4831-A393-02EF6D7BFEB1}" destId="{BE8E8546-42A8-4A22-846D-EEEA4124B0A9}" srcOrd="0" destOrd="0" presId="urn:microsoft.com/office/officeart/2005/8/layout/hierarchy3"/>
    <dgm:cxn modelId="{B26DF07B-40BD-49A1-AF3F-CEF2B90D6FD1}" type="presOf" srcId="{FD6E99F0-E067-4F14-BD99-162176959177}" destId="{23E751B7-387B-4EE0-934F-890A423BD8A4}" srcOrd="0" destOrd="0" presId="urn:microsoft.com/office/officeart/2005/8/layout/hierarchy3"/>
    <dgm:cxn modelId="{6664327C-C325-440F-9472-4F499155B80C}" srcId="{3595D77A-D890-429D-BA23-B4F8FEC5247C}" destId="{6EE3B435-DBE4-4CDB-A49C-6A12B1F3450F}" srcOrd="2" destOrd="0" parTransId="{4DE40323-E6CB-4771-A91F-85137D3183E0}" sibTransId="{AEE318B6-2532-4816-B862-232FDAFAB246}"/>
    <dgm:cxn modelId="{CC58097D-08BB-4209-A30B-C8A8236F05E2}" srcId="{6EE3B435-DBE4-4CDB-A49C-6A12B1F3450F}" destId="{D50E8A79-569E-4D0F-8FC6-EF54E686AD0F}" srcOrd="1" destOrd="0" parTransId="{3680827F-B4BB-477D-9933-47D8301796A4}" sibTransId="{170BC4E2-40BD-40AC-9806-8555219A4BDA}"/>
    <dgm:cxn modelId="{FF5ACB83-2A91-44A4-9191-AC4338772631}" type="presOf" srcId="{D14BDB95-813D-4C21-8E05-A13C7B447C12}" destId="{31D2D3C3-0502-4C5E-900D-1C189E03F62F}" srcOrd="0" destOrd="0" presId="urn:microsoft.com/office/officeart/2005/8/layout/hierarchy3"/>
    <dgm:cxn modelId="{4D80B785-5028-4535-B988-9C3F5453E7FF}" type="presOf" srcId="{E0CE5870-4979-40FC-81E1-9B240D82030C}" destId="{9F64B6A7-DD59-4D10-987B-47D933495F68}" srcOrd="0" destOrd="0" presId="urn:microsoft.com/office/officeart/2005/8/layout/hierarchy3"/>
    <dgm:cxn modelId="{6C760A86-8AFD-4A4C-8581-435CDEBEE550}" type="presOf" srcId="{7778122A-57E5-45EC-BE58-659DF90E38F7}" destId="{181A9328-157E-472B-B4AC-15B0C73F3885}" srcOrd="0" destOrd="0" presId="urn:microsoft.com/office/officeart/2005/8/layout/hierarchy3"/>
    <dgm:cxn modelId="{19BE5C90-65F0-46E0-BE90-3003109A4908}" type="presOf" srcId="{4C706D19-FCB2-4650-89D9-B712C86F9274}" destId="{57A43A86-8CAE-4F55-9762-DF45E92CAAA1}" srcOrd="1" destOrd="0" presId="urn:microsoft.com/office/officeart/2005/8/layout/hierarchy3"/>
    <dgm:cxn modelId="{61DDB898-B4E4-4D74-9479-D69990D08691}" type="presOf" srcId="{F39FB396-CDF1-49AD-A0F3-8AD1CF8EA1CF}" destId="{FB13535F-F84C-407C-B913-F120B5BAB38D}" srcOrd="0" destOrd="0" presId="urn:microsoft.com/office/officeart/2005/8/layout/hierarchy3"/>
    <dgm:cxn modelId="{AC730899-684B-4E53-92C1-04D14F61C499}" type="presOf" srcId="{FA2E1E86-A442-49DD-B2E0-AC08DA2672A0}" destId="{8A386891-C58F-486F-83DD-A1C3CC1CED55}" srcOrd="0" destOrd="0" presId="urn:microsoft.com/office/officeart/2005/8/layout/hierarchy3"/>
    <dgm:cxn modelId="{6B36AD9E-EFA8-49C8-AE51-BC57ADBC94B8}" type="presOf" srcId="{72552648-E016-4E3A-A556-662AC90E9C10}" destId="{347D6CDC-BC15-441D-9075-9FD641CDA504}" srcOrd="0" destOrd="0" presId="urn:microsoft.com/office/officeart/2005/8/layout/hierarchy3"/>
    <dgm:cxn modelId="{C8E2929F-8D58-41FC-9CBD-7F9D20E87B1A}" srcId="{D14BDB95-813D-4C21-8E05-A13C7B447C12}" destId="{85D0DE84-B0B3-4319-A2BD-2C5D86E1AB6E}" srcOrd="5" destOrd="0" parTransId="{A4D23AD4-A3FD-444D-85F1-AB7706D35D50}" sibTransId="{A361A38F-9FEB-4AD7-83F0-94470001A74C}"/>
    <dgm:cxn modelId="{70BE54A0-54C0-4DF7-A220-B8F21E8EBD05}" type="presOf" srcId="{6EE3B435-DBE4-4CDB-A49C-6A12B1F3450F}" destId="{51AE3C52-2AB8-42CE-87D5-4CBD2A026CFE}" srcOrd="0" destOrd="0" presId="urn:microsoft.com/office/officeart/2005/8/layout/hierarchy3"/>
    <dgm:cxn modelId="{E3B324A1-1C75-447A-B658-2080546EC438}" type="presOf" srcId="{F9D47152-AFBA-4B6E-A6EF-C907131E881D}" destId="{9E68938E-3000-44E5-952A-5C64FE3FBF07}" srcOrd="0" destOrd="0" presId="urn:microsoft.com/office/officeart/2005/8/layout/hierarchy3"/>
    <dgm:cxn modelId="{700F3AA4-FC51-43B4-B134-C28A042211C5}" srcId="{6EE3B435-DBE4-4CDB-A49C-6A12B1F3450F}" destId="{2C92B11C-0230-4361-9692-7F67D1F579F9}" srcOrd="0" destOrd="0" parTransId="{2B31CC53-B6C2-4817-A241-60422396457B}" sibTransId="{5998B11C-51F3-4D49-9BAA-995DEA8564AD}"/>
    <dgm:cxn modelId="{784A65AF-5568-4C8F-AC34-83808581F03C}" type="presOf" srcId="{D14BDB95-813D-4C21-8E05-A13C7B447C12}" destId="{371CB58D-F8F7-4104-BC82-B5E6315D56C6}" srcOrd="1" destOrd="0" presId="urn:microsoft.com/office/officeart/2005/8/layout/hierarchy3"/>
    <dgm:cxn modelId="{A24F6FB2-C081-4CBC-A1B5-F5508C61D5B8}" srcId="{3595D77A-D890-429D-BA23-B4F8FEC5247C}" destId="{4C706D19-FCB2-4650-89D9-B712C86F9274}" srcOrd="0" destOrd="0" parTransId="{7EBDEC02-4D01-42E6-B161-F9D6FDC978A2}" sibTransId="{F04D1C8B-BD32-4569-854A-53FDD85B012E}"/>
    <dgm:cxn modelId="{B8577FB5-5997-4830-AE12-08B4EDDF6ACB}" type="presOf" srcId="{A4D23AD4-A3FD-444D-85F1-AB7706D35D50}" destId="{34269915-F5E6-41C2-A6B4-78DFAF71AF65}" srcOrd="0" destOrd="0" presId="urn:microsoft.com/office/officeart/2005/8/layout/hierarchy3"/>
    <dgm:cxn modelId="{63DF29BC-3814-458E-8D29-1BF489306965}" srcId="{D14BDB95-813D-4C21-8E05-A13C7B447C12}" destId="{1E134956-127C-45FF-BBA7-511BF3C15AB3}" srcOrd="1" destOrd="0" parTransId="{04178A5B-C352-47D2-9229-9A038D05DCEB}" sibTransId="{7337F50A-C5E2-4A19-885A-A17362E93A70}"/>
    <dgm:cxn modelId="{C79998C6-F23A-49C3-988B-86D6E6855EC0}" type="presOf" srcId="{D74E2B67-0236-4E26-B1BC-DE89BD5EAD5D}" destId="{3409ABA5-84F7-4038-B825-0CEA9D4AE9AF}" srcOrd="0" destOrd="0" presId="urn:microsoft.com/office/officeart/2005/8/layout/hierarchy3"/>
    <dgm:cxn modelId="{0C4B25CA-6D41-4908-84A1-2E947CE45E60}" srcId="{4C706D19-FCB2-4650-89D9-B712C86F9274}" destId="{7DC82052-E920-4A22-818D-9574688097B1}" srcOrd="2" destOrd="0" parTransId="{F39FB396-CDF1-49AD-A0F3-8AD1CF8EA1CF}" sibTransId="{7FFCC90D-3D93-4440-8563-25F51E9DDB4F}"/>
    <dgm:cxn modelId="{D11233D1-329C-4AA5-8763-E5E4ADE66A39}" srcId="{3595D77A-D890-429D-BA23-B4F8FEC5247C}" destId="{D14BDB95-813D-4C21-8E05-A13C7B447C12}" srcOrd="1" destOrd="0" parTransId="{F2BA4F60-0943-4CCB-A79E-D7AF7896D339}" sibTransId="{8E199E84-A27E-4BA2-9082-7DED886BC669}"/>
    <dgm:cxn modelId="{D99D29D7-FD69-4337-B7CE-DE50FCAA5DD1}" type="presOf" srcId="{FC5FCD2D-0466-495F-A305-BA3770FC451A}" destId="{790DE9CF-DCA1-4382-91C6-DCF4CD1A92A3}" srcOrd="0" destOrd="0" presId="urn:microsoft.com/office/officeart/2005/8/layout/hierarchy3"/>
    <dgm:cxn modelId="{CE0AABDA-27D8-4C8C-A422-C7AAD2D91758}" srcId="{4C706D19-FCB2-4650-89D9-B712C86F9274}" destId="{8684BF95-7A88-4A0A-B9EA-CBEA9CE3EFED}" srcOrd="6" destOrd="0" parTransId="{F9D47152-AFBA-4B6E-A6EF-C907131E881D}" sibTransId="{F0436F1D-DB18-4063-8D84-047A96CA133A}"/>
    <dgm:cxn modelId="{CCC014DB-7D80-4051-A043-A9204F0B4E7F}" type="presOf" srcId="{85D0DE84-B0B3-4319-A2BD-2C5D86E1AB6E}" destId="{DCEB0860-63F4-4A77-8B8F-DDEA911C9F27}" srcOrd="0" destOrd="0" presId="urn:microsoft.com/office/officeart/2005/8/layout/hierarchy3"/>
    <dgm:cxn modelId="{21F56BDB-A11E-486B-AB2B-6FA918B3A1B1}" srcId="{6EE3B435-DBE4-4CDB-A49C-6A12B1F3450F}" destId="{91DDE80F-02CE-4831-A393-02EF6D7BFEB1}" srcOrd="2" destOrd="0" parTransId="{FD6E99F0-E067-4F14-BD99-162176959177}" sibTransId="{D982C944-F412-40DD-AFDC-CEF26EBCF330}"/>
    <dgm:cxn modelId="{EC7956E0-4138-44CA-9804-294BD65B5DCE}" type="presOf" srcId="{2C92B11C-0230-4361-9692-7F67D1F579F9}" destId="{C73981C2-9020-4514-9ED4-3839A7344AB4}" srcOrd="0" destOrd="0" presId="urn:microsoft.com/office/officeart/2005/8/layout/hierarchy3"/>
    <dgm:cxn modelId="{6D008AE8-C21E-4397-841B-E7EE4980B8FD}" srcId="{4C706D19-FCB2-4650-89D9-B712C86F9274}" destId="{E0CE5870-4979-40FC-81E1-9B240D82030C}" srcOrd="0" destOrd="0" parTransId="{D74E2B67-0236-4E26-B1BC-DE89BD5EAD5D}" sibTransId="{85304C63-AB94-4C62-8B8E-09D2E81F1307}"/>
    <dgm:cxn modelId="{50FB37EB-8A11-41B0-BA2A-761C53DBDA12}" type="presOf" srcId="{33690559-D01F-4EE2-A443-76D8E07A44B0}" destId="{4840EB6D-9434-4E77-B6CA-1ECBC7AECCF5}" srcOrd="0" destOrd="0" presId="urn:microsoft.com/office/officeart/2005/8/layout/hierarchy3"/>
    <dgm:cxn modelId="{987A95ED-B2DD-4084-9DD9-44C7CAF9C478}" srcId="{D14BDB95-813D-4C21-8E05-A13C7B447C12}" destId="{73050ACC-EC2E-43CA-8329-C01D20A5CD1C}" srcOrd="4" destOrd="0" parTransId="{31FA2963-F888-4969-A34B-8E6E0810FEB0}" sibTransId="{0B055D03-20FA-4497-A4E9-4F7AA4E65353}"/>
    <dgm:cxn modelId="{6C6B53F0-EBFA-45B5-B934-56C5A64B5AAC}" type="presOf" srcId="{3595D77A-D890-429D-BA23-B4F8FEC5247C}" destId="{9BE29EBC-3183-443D-AC54-18695FC0EC4A}" srcOrd="0" destOrd="0" presId="urn:microsoft.com/office/officeart/2005/8/layout/hierarchy3"/>
    <dgm:cxn modelId="{3281A1F0-6ABE-4FB9-B6EC-ED0C50982EC8}" srcId="{D14BDB95-813D-4C21-8E05-A13C7B447C12}" destId="{6292E05E-BBEB-4044-9E66-0956DE5D4866}" srcOrd="2" destOrd="0" parTransId="{454E8561-17C5-4D6F-A30F-96C10DFD228B}" sibTransId="{3C92D56B-68A2-4519-AC7A-60B09001F55A}"/>
    <dgm:cxn modelId="{1DE7DAF5-8630-4049-B3A9-BA513B5B8753}" type="presOf" srcId="{4C706D19-FCB2-4650-89D9-B712C86F9274}" destId="{E98EC344-46E8-4165-B61E-E4AD5F85670B}" srcOrd="0" destOrd="0" presId="urn:microsoft.com/office/officeart/2005/8/layout/hierarchy3"/>
    <dgm:cxn modelId="{89A96BFC-3A37-47B6-A584-157B2C3FC732}" srcId="{4C706D19-FCB2-4650-89D9-B712C86F9274}" destId="{06F0A48A-074E-4EE1-966B-688C9DF3192E}" srcOrd="1" destOrd="0" parTransId="{FC5FCD2D-0466-495F-A305-BA3770FC451A}" sibTransId="{E51E4A69-51D6-4FB6-9492-ABAA5855E952}"/>
    <dgm:cxn modelId="{B41C5171-44D0-4463-A827-9F289CCF0D4A}" type="presParOf" srcId="{9BE29EBC-3183-443D-AC54-18695FC0EC4A}" destId="{37736BB9-1E27-44DA-8819-C1F685416241}" srcOrd="0" destOrd="0" presId="urn:microsoft.com/office/officeart/2005/8/layout/hierarchy3"/>
    <dgm:cxn modelId="{76562F73-3000-40F2-83E1-0CD9AFA30882}" type="presParOf" srcId="{37736BB9-1E27-44DA-8819-C1F685416241}" destId="{255FFAB5-B236-49DD-94C0-A1A2DDD7C9BA}" srcOrd="0" destOrd="0" presId="urn:microsoft.com/office/officeart/2005/8/layout/hierarchy3"/>
    <dgm:cxn modelId="{A057BD94-4442-4EB8-9032-BE5C47784CB2}" type="presParOf" srcId="{255FFAB5-B236-49DD-94C0-A1A2DDD7C9BA}" destId="{E98EC344-46E8-4165-B61E-E4AD5F85670B}" srcOrd="0" destOrd="0" presId="urn:microsoft.com/office/officeart/2005/8/layout/hierarchy3"/>
    <dgm:cxn modelId="{D51DEA65-921E-40BC-B955-70485A408A9E}" type="presParOf" srcId="{255FFAB5-B236-49DD-94C0-A1A2DDD7C9BA}" destId="{57A43A86-8CAE-4F55-9762-DF45E92CAAA1}" srcOrd="1" destOrd="0" presId="urn:microsoft.com/office/officeart/2005/8/layout/hierarchy3"/>
    <dgm:cxn modelId="{27DFB135-6322-4F7F-8082-8E6A37AB6C9E}" type="presParOf" srcId="{37736BB9-1E27-44DA-8819-C1F685416241}" destId="{16BD8CCF-F470-4AAD-8B3D-B54EFF646F7C}" srcOrd="1" destOrd="0" presId="urn:microsoft.com/office/officeart/2005/8/layout/hierarchy3"/>
    <dgm:cxn modelId="{B8BF7934-3A99-4C84-B60C-0D2076F4167C}" type="presParOf" srcId="{16BD8CCF-F470-4AAD-8B3D-B54EFF646F7C}" destId="{3409ABA5-84F7-4038-B825-0CEA9D4AE9AF}" srcOrd="0" destOrd="0" presId="urn:microsoft.com/office/officeart/2005/8/layout/hierarchy3"/>
    <dgm:cxn modelId="{549EBBB4-3454-41E8-BEC8-297F9ED894B3}" type="presParOf" srcId="{16BD8CCF-F470-4AAD-8B3D-B54EFF646F7C}" destId="{9F64B6A7-DD59-4D10-987B-47D933495F68}" srcOrd="1" destOrd="0" presId="urn:microsoft.com/office/officeart/2005/8/layout/hierarchy3"/>
    <dgm:cxn modelId="{F5DFDA49-EE4A-4D1F-B611-5AD800F3852E}" type="presParOf" srcId="{16BD8CCF-F470-4AAD-8B3D-B54EFF646F7C}" destId="{790DE9CF-DCA1-4382-91C6-DCF4CD1A92A3}" srcOrd="2" destOrd="0" presId="urn:microsoft.com/office/officeart/2005/8/layout/hierarchy3"/>
    <dgm:cxn modelId="{6EFFFB90-5B7E-4ECC-A518-CB52AD2ADD62}" type="presParOf" srcId="{16BD8CCF-F470-4AAD-8B3D-B54EFF646F7C}" destId="{056AD6E1-0406-4693-BDB6-5317EE6E705D}" srcOrd="3" destOrd="0" presId="urn:microsoft.com/office/officeart/2005/8/layout/hierarchy3"/>
    <dgm:cxn modelId="{DD2C6D9B-CEDC-494B-9A8D-05404E72BA72}" type="presParOf" srcId="{16BD8CCF-F470-4AAD-8B3D-B54EFF646F7C}" destId="{FB13535F-F84C-407C-B913-F120B5BAB38D}" srcOrd="4" destOrd="0" presId="urn:microsoft.com/office/officeart/2005/8/layout/hierarchy3"/>
    <dgm:cxn modelId="{FF82EB21-E926-4D1E-B820-1BD47142BAD6}" type="presParOf" srcId="{16BD8CCF-F470-4AAD-8B3D-B54EFF646F7C}" destId="{BA00574D-BBC3-42CE-89C4-8138209E192E}" srcOrd="5" destOrd="0" presId="urn:microsoft.com/office/officeart/2005/8/layout/hierarchy3"/>
    <dgm:cxn modelId="{EED2E079-DE75-4CB0-8D2C-463572C68AAB}" type="presParOf" srcId="{16BD8CCF-F470-4AAD-8B3D-B54EFF646F7C}" destId="{D8620CB7-020B-437A-BF42-14A7E29EA75B}" srcOrd="6" destOrd="0" presId="urn:microsoft.com/office/officeart/2005/8/layout/hierarchy3"/>
    <dgm:cxn modelId="{3BE695F8-9545-4E96-81DC-AE26114ECEF3}" type="presParOf" srcId="{16BD8CCF-F470-4AAD-8B3D-B54EFF646F7C}" destId="{FEA59F71-DF4F-4C30-8983-DBEC9DAB40A0}" srcOrd="7" destOrd="0" presId="urn:microsoft.com/office/officeart/2005/8/layout/hierarchy3"/>
    <dgm:cxn modelId="{45567394-5908-4B1B-B4DB-76E07F382B9F}" type="presParOf" srcId="{16BD8CCF-F470-4AAD-8B3D-B54EFF646F7C}" destId="{8A386891-C58F-486F-83DD-A1C3CC1CED55}" srcOrd="8" destOrd="0" presId="urn:microsoft.com/office/officeart/2005/8/layout/hierarchy3"/>
    <dgm:cxn modelId="{B316EB0D-68D1-4DD3-BC7D-9098686E3F49}" type="presParOf" srcId="{16BD8CCF-F470-4AAD-8B3D-B54EFF646F7C}" destId="{68441579-D92C-4596-9AF1-D5A1AC55DD9E}" srcOrd="9" destOrd="0" presId="urn:microsoft.com/office/officeart/2005/8/layout/hierarchy3"/>
    <dgm:cxn modelId="{7DC119AC-1677-4246-A614-3728961E8F24}" type="presParOf" srcId="{16BD8CCF-F470-4AAD-8B3D-B54EFF646F7C}" destId="{AE7FB54F-50DB-4EEF-99C2-EB0CE57E0C13}" srcOrd="10" destOrd="0" presId="urn:microsoft.com/office/officeart/2005/8/layout/hierarchy3"/>
    <dgm:cxn modelId="{D33A3AA9-4BB9-4A4F-B713-46085CA7FD60}" type="presParOf" srcId="{16BD8CCF-F470-4AAD-8B3D-B54EFF646F7C}" destId="{E3FA1FD8-27AC-4B5E-AE66-471AB1FF5AF8}" srcOrd="11" destOrd="0" presId="urn:microsoft.com/office/officeart/2005/8/layout/hierarchy3"/>
    <dgm:cxn modelId="{A672FEF9-BE4D-4658-8719-DA55D3B8D8FE}" type="presParOf" srcId="{16BD8CCF-F470-4AAD-8B3D-B54EFF646F7C}" destId="{9E68938E-3000-44E5-952A-5C64FE3FBF07}" srcOrd="12" destOrd="0" presId="urn:microsoft.com/office/officeart/2005/8/layout/hierarchy3"/>
    <dgm:cxn modelId="{5D085B0C-4136-4D7D-AB9D-71E0B659797C}" type="presParOf" srcId="{16BD8CCF-F470-4AAD-8B3D-B54EFF646F7C}" destId="{5E5710F0-198F-4C96-95F9-9C056EDB9875}" srcOrd="13" destOrd="0" presId="urn:microsoft.com/office/officeart/2005/8/layout/hierarchy3"/>
    <dgm:cxn modelId="{502F9906-4542-4B82-B783-2320467BF19E}" type="presParOf" srcId="{9BE29EBC-3183-443D-AC54-18695FC0EC4A}" destId="{A9DE1EA1-9A33-44F6-B723-A2C590969FEF}" srcOrd="1" destOrd="0" presId="urn:microsoft.com/office/officeart/2005/8/layout/hierarchy3"/>
    <dgm:cxn modelId="{FBBBD44C-3503-4E2E-99A6-FC762A911423}" type="presParOf" srcId="{A9DE1EA1-9A33-44F6-B723-A2C590969FEF}" destId="{FB8E88A2-910A-418E-B130-3096912761A0}" srcOrd="0" destOrd="0" presId="urn:microsoft.com/office/officeart/2005/8/layout/hierarchy3"/>
    <dgm:cxn modelId="{7A40B54A-520B-48F3-9912-C671A61935CB}" type="presParOf" srcId="{FB8E88A2-910A-418E-B130-3096912761A0}" destId="{31D2D3C3-0502-4C5E-900D-1C189E03F62F}" srcOrd="0" destOrd="0" presId="urn:microsoft.com/office/officeart/2005/8/layout/hierarchy3"/>
    <dgm:cxn modelId="{EC322F6D-9E8D-4764-9006-F8B013FEDFF1}" type="presParOf" srcId="{FB8E88A2-910A-418E-B130-3096912761A0}" destId="{371CB58D-F8F7-4104-BC82-B5E6315D56C6}" srcOrd="1" destOrd="0" presId="urn:microsoft.com/office/officeart/2005/8/layout/hierarchy3"/>
    <dgm:cxn modelId="{068CEBC3-AEA2-4026-BAB7-7536BA14D32D}" type="presParOf" srcId="{A9DE1EA1-9A33-44F6-B723-A2C590969FEF}" destId="{BA4CA611-4AF1-48A1-A154-0DCCA37F5C62}" srcOrd="1" destOrd="0" presId="urn:microsoft.com/office/officeart/2005/8/layout/hierarchy3"/>
    <dgm:cxn modelId="{CDAC864E-D87B-4957-B605-95DA4F087EBA}" type="presParOf" srcId="{BA4CA611-4AF1-48A1-A154-0DCCA37F5C62}" destId="{347D6CDC-BC15-441D-9075-9FD641CDA504}" srcOrd="0" destOrd="0" presId="urn:microsoft.com/office/officeart/2005/8/layout/hierarchy3"/>
    <dgm:cxn modelId="{8A700DEE-CDF0-4515-BBEB-6B83FDF16149}" type="presParOf" srcId="{BA4CA611-4AF1-48A1-A154-0DCCA37F5C62}" destId="{8767FBED-4E75-4CC2-8A20-5C1D30BE7F76}" srcOrd="1" destOrd="0" presId="urn:microsoft.com/office/officeart/2005/8/layout/hierarchy3"/>
    <dgm:cxn modelId="{1D33DB1E-9BB3-4F6A-AE16-9F70ED86CB99}" type="presParOf" srcId="{BA4CA611-4AF1-48A1-A154-0DCCA37F5C62}" destId="{1E49AFD5-94E7-4A1D-B6A7-89E5E7BF097A}" srcOrd="2" destOrd="0" presId="urn:microsoft.com/office/officeart/2005/8/layout/hierarchy3"/>
    <dgm:cxn modelId="{8EF1F630-F4DA-44E5-8210-500DB9D58E1D}" type="presParOf" srcId="{BA4CA611-4AF1-48A1-A154-0DCCA37F5C62}" destId="{D4D364F9-BCAD-4A0B-A86D-8A87D364D899}" srcOrd="3" destOrd="0" presId="urn:microsoft.com/office/officeart/2005/8/layout/hierarchy3"/>
    <dgm:cxn modelId="{151C68C1-64B9-428A-B440-7CBFFB29F0F9}" type="presParOf" srcId="{BA4CA611-4AF1-48A1-A154-0DCCA37F5C62}" destId="{CE052977-F7A3-49D6-AB4B-A98A7746CDC5}" srcOrd="4" destOrd="0" presId="urn:microsoft.com/office/officeart/2005/8/layout/hierarchy3"/>
    <dgm:cxn modelId="{44A6C28D-1E23-49CD-9F34-D5F0F7174737}" type="presParOf" srcId="{BA4CA611-4AF1-48A1-A154-0DCCA37F5C62}" destId="{C853B438-82E0-4AE8-B75C-742BB3F410A0}" srcOrd="5" destOrd="0" presId="urn:microsoft.com/office/officeart/2005/8/layout/hierarchy3"/>
    <dgm:cxn modelId="{18FB8790-0025-45CE-A1F5-D1A49279BD89}" type="presParOf" srcId="{BA4CA611-4AF1-48A1-A154-0DCCA37F5C62}" destId="{D915E972-82D8-487C-B252-DE1334B6C615}" srcOrd="6" destOrd="0" presId="urn:microsoft.com/office/officeart/2005/8/layout/hierarchy3"/>
    <dgm:cxn modelId="{52CB7E18-93EF-43C6-8DD5-C7B900621AEC}" type="presParOf" srcId="{BA4CA611-4AF1-48A1-A154-0DCCA37F5C62}" destId="{4840EB6D-9434-4E77-B6CA-1ECBC7AECCF5}" srcOrd="7" destOrd="0" presId="urn:microsoft.com/office/officeart/2005/8/layout/hierarchy3"/>
    <dgm:cxn modelId="{22A4EA1D-FED8-4AC5-B3CD-C814A6568223}" type="presParOf" srcId="{BA4CA611-4AF1-48A1-A154-0DCCA37F5C62}" destId="{A080502B-BEE5-44BE-BC62-1444EA0EF0B1}" srcOrd="8" destOrd="0" presId="urn:microsoft.com/office/officeart/2005/8/layout/hierarchy3"/>
    <dgm:cxn modelId="{10D69D5F-5893-4692-877C-79C13F584C37}" type="presParOf" srcId="{BA4CA611-4AF1-48A1-A154-0DCCA37F5C62}" destId="{CFD01B2F-595A-44F8-A377-E1C7A48C1A0E}" srcOrd="9" destOrd="0" presId="urn:microsoft.com/office/officeart/2005/8/layout/hierarchy3"/>
    <dgm:cxn modelId="{35B4359E-595A-40D9-A485-F911C6C96BBA}" type="presParOf" srcId="{BA4CA611-4AF1-48A1-A154-0DCCA37F5C62}" destId="{34269915-F5E6-41C2-A6B4-78DFAF71AF65}" srcOrd="10" destOrd="0" presId="urn:microsoft.com/office/officeart/2005/8/layout/hierarchy3"/>
    <dgm:cxn modelId="{C66B573E-7675-475C-BD63-E1D58E5B62CC}" type="presParOf" srcId="{BA4CA611-4AF1-48A1-A154-0DCCA37F5C62}" destId="{DCEB0860-63F4-4A77-8B8F-DDEA911C9F27}" srcOrd="11" destOrd="0" presId="urn:microsoft.com/office/officeart/2005/8/layout/hierarchy3"/>
    <dgm:cxn modelId="{DE6F468B-ACE8-45C6-AF83-57A411D66469}" type="presParOf" srcId="{BA4CA611-4AF1-48A1-A154-0DCCA37F5C62}" destId="{181A9328-157E-472B-B4AC-15B0C73F3885}" srcOrd="12" destOrd="0" presId="urn:microsoft.com/office/officeart/2005/8/layout/hierarchy3"/>
    <dgm:cxn modelId="{29189EFB-0A56-4AD4-90E1-CB9915A67FC5}" type="presParOf" srcId="{BA4CA611-4AF1-48A1-A154-0DCCA37F5C62}" destId="{41DF7E92-2BAC-4531-9B8A-0A1A705872AB}" srcOrd="13" destOrd="0" presId="urn:microsoft.com/office/officeart/2005/8/layout/hierarchy3"/>
    <dgm:cxn modelId="{325AEF55-B391-439A-882F-057B5A2A363B}" type="presParOf" srcId="{9BE29EBC-3183-443D-AC54-18695FC0EC4A}" destId="{8797468B-96D2-4D67-B500-79126C2250A3}" srcOrd="2" destOrd="0" presId="urn:microsoft.com/office/officeart/2005/8/layout/hierarchy3"/>
    <dgm:cxn modelId="{5FE4D3A9-D739-4D1E-8DBC-B7DF23839F65}" type="presParOf" srcId="{8797468B-96D2-4D67-B500-79126C2250A3}" destId="{53C96395-C5BA-4044-BB15-AB789E214C1F}" srcOrd="0" destOrd="0" presId="urn:microsoft.com/office/officeart/2005/8/layout/hierarchy3"/>
    <dgm:cxn modelId="{D45AE93A-83D3-4750-BE67-828C597B7683}" type="presParOf" srcId="{53C96395-C5BA-4044-BB15-AB789E214C1F}" destId="{51AE3C52-2AB8-42CE-87D5-4CBD2A026CFE}" srcOrd="0" destOrd="0" presId="urn:microsoft.com/office/officeart/2005/8/layout/hierarchy3"/>
    <dgm:cxn modelId="{B9BBDC71-CB8C-4AC9-8626-E2C08B855AD5}" type="presParOf" srcId="{53C96395-C5BA-4044-BB15-AB789E214C1F}" destId="{A6317B48-0C4C-4F37-A310-04AD277411D8}" srcOrd="1" destOrd="0" presId="urn:microsoft.com/office/officeart/2005/8/layout/hierarchy3"/>
    <dgm:cxn modelId="{51641866-13C8-472E-8AEC-0E72DDCC87EE}" type="presParOf" srcId="{8797468B-96D2-4D67-B500-79126C2250A3}" destId="{CF71FDF8-232A-406F-8954-92427DE652E5}" srcOrd="1" destOrd="0" presId="urn:microsoft.com/office/officeart/2005/8/layout/hierarchy3"/>
    <dgm:cxn modelId="{F6122590-CC28-46C7-8B92-30890BEE574A}" type="presParOf" srcId="{CF71FDF8-232A-406F-8954-92427DE652E5}" destId="{B1AA4A3A-E2EB-47C5-929A-9B830C806C18}" srcOrd="0" destOrd="0" presId="urn:microsoft.com/office/officeart/2005/8/layout/hierarchy3"/>
    <dgm:cxn modelId="{CAAB6761-0F48-4C97-A097-FC35DC03A73A}" type="presParOf" srcId="{CF71FDF8-232A-406F-8954-92427DE652E5}" destId="{C73981C2-9020-4514-9ED4-3839A7344AB4}" srcOrd="1" destOrd="0" presId="urn:microsoft.com/office/officeart/2005/8/layout/hierarchy3"/>
    <dgm:cxn modelId="{F4E5E2B0-974D-438C-AA43-28890FE75410}" type="presParOf" srcId="{CF71FDF8-232A-406F-8954-92427DE652E5}" destId="{DFC65A9A-F163-4DB8-929B-89B1F18C60EC}" srcOrd="2" destOrd="0" presId="urn:microsoft.com/office/officeart/2005/8/layout/hierarchy3"/>
    <dgm:cxn modelId="{39396A7D-FB84-4196-A409-F150E9F2DEA7}" type="presParOf" srcId="{CF71FDF8-232A-406F-8954-92427DE652E5}" destId="{AC87157C-85A4-47C4-A991-5E1C921956CC}" srcOrd="3" destOrd="0" presId="urn:microsoft.com/office/officeart/2005/8/layout/hierarchy3"/>
    <dgm:cxn modelId="{375B0579-904C-4E8F-9BC9-1E2F02815C38}" type="presParOf" srcId="{CF71FDF8-232A-406F-8954-92427DE652E5}" destId="{23E751B7-387B-4EE0-934F-890A423BD8A4}" srcOrd="4" destOrd="0" presId="urn:microsoft.com/office/officeart/2005/8/layout/hierarchy3"/>
    <dgm:cxn modelId="{14693841-023A-4A22-98D9-DFB2C786C3C5}" type="presParOf" srcId="{CF71FDF8-232A-406F-8954-92427DE652E5}" destId="{BE8E8546-42A8-4A22-846D-EEEA4124B0A9}" srcOrd="5" destOrd="0" presId="urn:microsoft.com/office/officeart/2005/8/layout/hierarchy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98EC344-46E8-4165-B61E-E4AD5F85670B}">
      <dsp:nvSpPr>
        <dsp:cNvPr id="0" name=""/>
        <dsp:cNvSpPr/>
      </dsp:nvSpPr>
      <dsp:spPr>
        <a:xfrm>
          <a:off x="1408400" y="2804"/>
          <a:ext cx="1950656" cy="668357"/>
        </a:xfrm>
        <a:prstGeom prst="roundRect">
          <a:avLst>
            <a:gd name="adj" fmla="val 10000"/>
          </a:avLst>
        </a:prstGeom>
        <a:gradFill rotWithShape="0">
          <a:gsLst>
            <a:gs pos="0">
              <a:schemeClr val="accent2">
                <a:hueOff val="0"/>
                <a:satOff val="0"/>
                <a:lumOff val="0"/>
                <a:alphaOff val="0"/>
                <a:tint val="98000"/>
                <a:lumMod val="100000"/>
              </a:schemeClr>
            </a:gs>
            <a:gs pos="100000">
              <a:schemeClr val="accent2">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72390" tIns="48260" rIns="72390" bIns="48260" numCol="1" spcCol="1270" anchor="ctr" anchorCtr="0">
          <a:noAutofit/>
        </a:bodyPr>
        <a:lstStyle/>
        <a:p>
          <a:pPr marL="0" lvl="0" indent="0" algn="ctr" defTabSz="1689100">
            <a:lnSpc>
              <a:spcPct val="90000"/>
            </a:lnSpc>
            <a:spcBef>
              <a:spcPct val="0"/>
            </a:spcBef>
            <a:spcAft>
              <a:spcPct val="35000"/>
            </a:spcAft>
            <a:buNone/>
          </a:pPr>
          <a:r>
            <a:rPr lang="en-US" sz="3800" kern="1200" dirty="0"/>
            <a:t>Student</a:t>
          </a:r>
        </a:p>
      </dsp:txBody>
      <dsp:txXfrm>
        <a:off x="1427976" y="22380"/>
        <a:ext cx="1911504" cy="629205"/>
      </dsp:txXfrm>
    </dsp:sp>
    <dsp:sp modelId="{3409ABA5-84F7-4038-B825-0CEA9D4AE9AF}">
      <dsp:nvSpPr>
        <dsp:cNvPr id="0" name=""/>
        <dsp:cNvSpPr/>
      </dsp:nvSpPr>
      <dsp:spPr>
        <a:xfrm>
          <a:off x="1603466" y="671161"/>
          <a:ext cx="195065" cy="501268"/>
        </a:xfrm>
        <a:custGeom>
          <a:avLst/>
          <a:gdLst/>
          <a:ahLst/>
          <a:cxnLst/>
          <a:rect l="0" t="0" r="0" b="0"/>
          <a:pathLst>
            <a:path>
              <a:moveTo>
                <a:pt x="0" y="0"/>
              </a:moveTo>
              <a:lnTo>
                <a:pt x="0" y="501268"/>
              </a:lnTo>
              <a:lnTo>
                <a:pt x="195065" y="501268"/>
              </a:lnTo>
            </a:path>
          </a:pathLst>
        </a:custGeom>
        <a:noFill/>
        <a:ln w="19050" cap="rnd" cmpd="sng" algn="ctr">
          <a:solidFill>
            <a:schemeClr val="accent3">
              <a:hueOff val="0"/>
              <a:satOff val="0"/>
              <a:lumOff val="0"/>
              <a:alphaOff val="0"/>
            </a:schemeClr>
          </a:solidFill>
          <a:prstDash val="solid"/>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9F64B6A7-DD59-4D10-987B-47D933495F68}">
      <dsp:nvSpPr>
        <dsp:cNvPr id="0" name=""/>
        <dsp:cNvSpPr/>
      </dsp:nvSpPr>
      <dsp:spPr>
        <a:xfrm>
          <a:off x="1798531" y="838251"/>
          <a:ext cx="1069372" cy="668357"/>
        </a:xfrm>
        <a:prstGeom prst="roundRect">
          <a:avLst>
            <a:gd name="adj" fmla="val 10000"/>
          </a:avLst>
        </a:prstGeom>
        <a:solidFill>
          <a:schemeClr val="lt1">
            <a:alpha val="90000"/>
            <a:hueOff val="0"/>
            <a:satOff val="0"/>
            <a:lumOff val="0"/>
            <a:alphaOff val="0"/>
          </a:schemeClr>
        </a:solidFill>
        <a:ln w="9525" cap="rnd" cmpd="sng" algn="ctr">
          <a:solidFill>
            <a:schemeClr val="accent2">
              <a:hueOff val="0"/>
              <a:satOff val="0"/>
              <a:lumOff val="0"/>
              <a:alphaOff val="0"/>
            </a:schemeClr>
          </a:solidFill>
          <a:prstDash val="solid"/>
        </a:ln>
        <a:effectLst/>
        <a:scene3d>
          <a:camera prst="orthographicFront"/>
          <a:lightRig rig="threePt" dir="t">
            <a:rot lat="0" lon="0" rev="7500000"/>
          </a:lightRig>
        </a:scene3d>
        <a:sp3d z="-152400" extrusionH="63500" prstMaterial="dkEdge">
          <a:bevelT w="124450" h="1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US" sz="1100" kern="1200" dirty="0"/>
            <a:t>Input/output</a:t>
          </a:r>
        </a:p>
      </dsp:txBody>
      <dsp:txXfrm>
        <a:off x="1818107" y="857827"/>
        <a:ext cx="1030220" cy="629205"/>
      </dsp:txXfrm>
    </dsp:sp>
    <dsp:sp modelId="{790DE9CF-DCA1-4382-91C6-DCF4CD1A92A3}">
      <dsp:nvSpPr>
        <dsp:cNvPr id="0" name=""/>
        <dsp:cNvSpPr/>
      </dsp:nvSpPr>
      <dsp:spPr>
        <a:xfrm>
          <a:off x="1603466" y="671161"/>
          <a:ext cx="195065" cy="1336715"/>
        </a:xfrm>
        <a:custGeom>
          <a:avLst/>
          <a:gdLst/>
          <a:ahLst/>
          <a:cxnLst/>
          <a:rect l="0" t="0" r="0" b="0"/>
          <a:pathLst>
            <a:path>
              <a:moveTo>
                <a:pt x="0" y="0"/>
              </a:moveTo>
              <a:lnTo>
                <a:pt x="0" y="1336715"/>
              </a:lnTo>
              <a:lnTo>
                <a:pt x="195065" y="1336715"/>
              </a:lnTo>
            </a:path>
          </a:pathLst>
        </a:custGeom>
        <a:noFill/>
        <a:ln w="19050" cap="rnd" cmpd="sng" algn="ctr">
          <a:solidFill>
            <a:schemeClr val="accent3">
              <a:hueOff val="0"/>
              <a:satOff val="0"/>
              <a:lumOff val="0"/>
              <a:alphaOff val="0"/>
            </a:schemeClr>
          </a:solidFill>
          <a:prstDash val="solid"/>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056AD6E1-0406-4693-BDB6-5317EE6E705D}">
      <dsp:nvSpPr>
        <dsp:cNvPr id="0" name=""/>
        <dsp:cNvSpPr/>
      </dsp:nvSpPr>
      <dsp:spPr>
        <a:xfrm>
          <a:off x="1798531" y="1673698"/>
          <a:ext cx="1069372" cy="668357"/>
        </a:xfrm>
        <a:prstGeom prst="roundRect">
          <a:avLst>
            <a:gd name="adj" fmla="val 10000"/>
          </a:avLst>
        </a:prstGeom>
        <a:solidFill>
          <a:schemeClr val="lt1">
            <a:alpha val="90000"/>
            <a:hueOff val="0"/>
            <a:satOff val="0"/>
            <a:lumOff val="0"/>
            <a:alphaOff val="0"/>
          </a:schemeClr>
        </a:solidFill>
        <a:ln w="9525" cap="rnd" cmpd="sng" algn="ctr">
          <a:solidFill>
            <a:schemeClr val="accent2">
              <a:hueOff val="100849"/>
              <a:satOff val="-54"/>
              <a:lumOff val="355"/>
              <a:alphaOff val="0"/>
            </a:schemeClr>
          </a:solidFill>
          <a:prstDash val="solid"/>
        </a:ln>
        <a:effectLst/>
        <a:scene3d>
          <a:camera prst="orthographicFront"/>
          <a:lightRig rig="threePt" dir="t">
            <a:rot lat="0" lon="0" rev="7500000"/>
          </a:lightRig>
        </a:scene3d>
        <a:sp3d z="-152400" extrusionH="63500" prstMaterial="dkEdge">
          <a:bevelT w="124450" h="1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US" sz="1100" kern="1200" dirty="0"/>
            <a:t>Sorting by semester/credits </a:t>
          </a:r>
        </a:p>
      </dsp:txBody>
      <dsp:txXfrm>
        <a:off x="1818107" y="1693274"/>
        <a:ext cx="1030220" cy="629205"/>
      </dsp:txXfrm>
    </dsp:sp>
    <dsp:sp modelId="{FB13535F-F84C-407C-B913-F120B5BAB38D}">
      <dsp:nvSpPr>
        <dsp:cNvPr id="0" name=""/>
        <dsp:cNvSpPr/>
      </dsp:nvSpPr>
      <dsp:spPr>
        <a:xfrm>
          <a:off x="1603466" y="671161"/>
          <a:ext cx="195065" cy="2172163"/>
        </a:xfrm>
        <a:custGeom>
          <a:avLst/>
          <a:gdLst/>
          <a:ahLst/>
          <a:cxnLst/>
          <a:rect l="0" t="0" r="0" b="0"/>
          <a:pathLst>
            <a:path>
              <a:moveTo>
                <a:pt x="0" y="0"/>
              </a:moveTo>
              <a:lnTo>
                <a:pt x="0" y="2172163"/>
              </a:lnTo>
              <a:lnTo>
                <a:pt x="195065" y="2172163"/>
              </a:lnTo>
            </a:path>
          </a:pathLst>
        </a:custGeom>
        <a:noFill/>
        <a:ln w="19050" cap="rnd" cmpd="sng" algn="ctr">
          <a:solidFill>
            <a:schemeClr val="accent3">
              <a:hueOff val="0"/>
              <a:satOff val="0"/>
              <a:lumOff val="0"/>
              <a:alphaOff val="0"/>
            </a:schemeClr>
          </a:solidFill>
          <a:prstDash val="solid"/>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BA00574D-BBC3-42CE-89C4-8138209E192E}">
      <dsp:nvSpPr>
        <dsp:cNvPr id="0" name=""/>
        <dsp:cNvSpPr/>
      </dsp:nvSpPr>
      <dsp:spPr>
        <a:xfrm>
          <a:off x="1798531" y="2509146"/>
          <a:ext cx="1069372" cy="668357"/>
        </a:xfrm>
        <a:prstGeom prst="roundRect">
          <a:avLst>
            <a:gd name="adj" fmla="val 10000"/>
          </a:avLst>
        </a:prstGeom>
        <a:solidFill>
          <a:schemeClr val="lt1">
            <a:alpha val="90000"/>
            <a:hueOff val="0"/>
            <a:satOff val="0"/>
            <a:lumOff val="0"/>
            <a:alphaOff val="0"/>
          </a:schemeClr>
        </a:solidFill>
        <a:ln w="9525" cap="rnd" cmpd="sng" algn="ctr">
          <a:solidFill>
            <a:schemeClr val="accent2">
              <a:hueOff val="201698"/>
              <a:satOff val="-107"/>
              <a:lumOff val="711"/>
              <a:alphaOff val="0"/>
            </a:schemeClr>
          </a:solidFill>
          <a:prstDash val="solid"/>
        </a:ln>
        <a:effectLst/>
        <a:scene3d>
          <a:camera prst="orthographicFront"/>
          <a:lightRig rig="threePt" dir="t">
            <a:rot lat="0" lon="0" rev="7500000"/>
          </a:lightRig>
        </a:scene3d>
        <a:sp3d z="-152400" extrusionH="63500" prstMaterial="dkEdge">
          <a:bevelT w="124450" h="1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US" sz="1100" kern="1200" dirty="0"/>
            <a:t>Grouping by semester/major</a:t>
          </a:r>
        </a:p>
      </dsp:txBody>
      <dsp:txXfrm>
        <a:off x="1818107" y="2528722"/>
        <a:ext cx="1030220" cy="629205"/>
      </dsp:txXfrm>
    </dsp:sp>
    <dsp:sp modelId="{D8620CB7-020B-437A-BF42-14A7E29EA75B}">
      <dsp:nvSpPr>
        <dsp:cNvPr id="0" name=""/>
        <dsp:cNvSpPr/>
      </dsp:nvSpPr>
      <dsp:spPr>
        <a:xfrm>
          <a:off x="1603466" y="671161"/>
          <a:ext cx="195065" cy="3007610"/>
        </a:xfrm>
        <a:custGeom>
          <a:avLst/>
          <a:gdLst/>
          <a:ahLst/>
          <a:cxnLst/>
          <a:rect l="0" t="0" r="0" b="0"/>
          <a:pathLst>
            <a:path>
              <a:moveTo>
                <a:pt x="0" y="0"/>
              </a:moveTo>
              <a:lnTo>
                <a:pt x="0" y="3007610"/>
              </a:lnTo>
              <a:lnTo>
                <a:pt x="195065" y="3007610"/>
              </a:lnTo>
            </a:path>
          </a:pathLst>
        </a:custGeom>
        <a:noFill/>
        <a:ln w="19050" cap="rnd" cmpd="sng" algn="ctr">
          <a:solidFill>
            <a:schemeClr val="accent3">
              <a:hueOff val="0"/>
              <a:satOff val="0"/>
              <a:lumOff val="0"/>
              <a:alphaOff val="0"/>
            </a:schemeClr>
          </a:solidFill>
          <a:prstDash val="solid"/>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FEA59F71-DF4F-4C30-8983-DBEC9DAB40A0}">
      <dsp:nvSpPr>
        <dsp:cNvPr id="0" name=""/>
        <dsp:cNvSpPr/>
      </dsp:nvSpPr>
      <dsp:spPr>
        <a:xfrm>
          <a:off x="1798531" y="3344593"/>
          <a:ext cx="1069372" cy="668357"/>
        </a:xfrm>
        <a:prstGeom prst="roundRect">
          <a:avLst>
            <a:gd name="adj" fmla="val 10000"/>
          </a:avLst>
        </a:prstGeom>
        <a:solidFill>
          <a:schemeClr val="lt1">
            <a:alpha val="90000"/>
            <a:hueOff val="0"/>
            <a:satOff val="0"/>
            <a:lumOff val="0"/>
            <a:alphaOff val="0"/>
          </a:schemeClr>
        </a:solidFill>
        <a:ln w="9525" cap="rnd" cmpd="sng" algn="ctr">
          <a:solidFill>
            <a:schemeClr val="accent2">
              <a:hueOff val="302547"/>
              <a:satOff val="-161"/>
              <a:lumOff val="1066"/>
              <a:alphaOff val="0"/>
            </a:schemeClr>
          </a:solidFill>
          <a:prstDash val="solid"/>
        </a:ln>
        <a:effectLst/>
        <a:scene3d>
          <a:camera prst="orthographicFront"/>
          <a:lightRig rig="threePt" dir="t">
            <a:rot lat="0" lon="0" rev="7500000"/>
          </a:lightRig>
        </a:scene3d>
        <a:sp3d z="-152400" extrusionH="63500" prstMaterial="dkEdge">
          <a:bevelT w="124450" h="1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US" sz="1100" kern="1200" dirty="0"/>
            <a:t>Search by ID/name</a:t>
          </a:r>
        </a:p>
      </dsp:txBody>
      <dsp:txXfrm>
        <a:off x="1818107" y="3364169"/>
        <a:ext cx="1030220" cy="629205"/>
      </dsp:txXfrm>
    </dsp:sp>
    <dsp:sp modelId="{8A386891-C58F-486F-83DD-A1C3CC1CED55}">
      <dsp:nvSpPr>
        <dsp:cNvPr id="0" name=""/>
        <dsp:cNvSpPr/>
      </dsp:nvSpPr>
      <dsp:spPr>
        <a:xfrm>
          <a:off x="1603466" y="671161"/>
          <a:ext cx="195065" cy="3843058"/>
        </a:xfrm>
        <a:custGeom>
          <a:avLst/>
          <a:gdLst/>
          <a:ahLst/>
          <a:cxnLst/>
          <a:rect l="0" t="0" r="0" b="0"/>
          <a:pathLst>
            <a:path>
              <a:moveTo>
                <a:pt x="0" y="0"/>
              </a:moveTo>
              <a:lnTo>
                <a:pt x="0" y="3843058"/>
              </a:lnTo>
              <a:lnTo>
                <a:pt x="195065" y="3843058"/>
              </a:lnTo>
            </a:path>
          </a:pathLst>
        </a:custGeom>
        <a:noFill/>
        <a:ln w="19050" cap="rnd" cmpd="sng" algn="ctr">
          <a:solidFill>
            <a:schemeClr val="accent3">
              <a:hueOff val="0"/>
              <a:satOff val="0"/>
              <a:lumOff val="0"/>
              <a:alphaOff val="0"/>
            </a:schemeClr>
          </a:solidFill>
          <a:prstDash val="solid"/>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68441579-D92C-4596-9AF1-D5A1AC55DD9E}">
      <dsp:nvSpPr>
        <dsp:cNvPr id="0" name=""/>
        <dsp:cNvSpPr/>
      </dsp:nvSpPr>
      <dsp:spPr>
        <a:xfrm>
          <a:off x="1798531" y="4180041"/>
          <a:ext cx="1069372" cy="668357"/>
        </a:xfrm>
        <a:prstGeom prst="roundRect">
          <a:avLst>
            <a:gd name="adj" fmla="val 10000"/>
          </a:avLst>
        </a:prstGeom>
        <a:solidFill>
          <a:schemeClr val="lt1">
            <a:alpha val="90000"/>
            <a:hueOff val="0"/>
            <a:satOff val="0"/>
            <a:lumOff val="0"/>
            <a:alphaOff val="0"/>
          </a:schemeClr>
        </a:solidFill>
        <a:ln w="9525" cap="rnd" cmpd="sng" algn="ctr">
          <a:solidFill>
            <a:schemeClr val="accent2">
              <a:hueOff val="403396"/>
              <a:satOff val="-214"/>
              <a:lumOff val="1421"/>
              <a:alphaOff val="0"/>
            </a:schemeClr>
          </a:solidFill>
          <a:prstDash val="solid"/>
        </a:ln>
        <a:effectLst/>
        <a:scene3d>
          <a:camera prst="orthographicFront"/>
          <a:lightRig rig="threePt" dir="t">
            <a:rot lat="0" lon="0" rev="7500000"/>
          </a:lightRig>
        </a:scene3d>
        <a:sp3d z="-152400" extrusionH="63500" prstMaterial="dkEdge">
          <a:bevelT w="124450" h="1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US" sz="1100" kern="1200" dirty="0"/>
            <a:t>Add/remove student</a:t>
          </a:r>
        </a:p>
      </dsp:txBody>
      <dsp:txXfrm>
        <a:off x="1818107" y="4199617"/>
        <a:ext cx="1030220" cy="629205"/>
      </dsp:txXfrm>
    </dsp:sp>
    <dsp:sp modelId="{AE7FB54F-50DB-4EEF-99C2-EB0CE57E0C13}">
      <dsp:nvSpPr>
        <dsp:cNvPr id="0" name=""/>
        <dsp:cNvSpPr/>
      </dsp:nvSpPr>
      <dsp:spPr>
        <a:xfrm>
          <a:off x="1603466" y="671161"/>
          <a:ext cx="195065" cy="4678505"/>
        </a:xfrm>
        <a:custGeom>
          <a:avLst/>
          <a:gdLst/>
          <a:ahLst/>
          <a:cxnLst/>
          <a:rect l="0" t="0" r="0" b="0"/>
          <a:pathLst>
            <a:path>
              <a:moveTo>
                <a:pt x="0" y="0"/>
              </a:moveTo>
              <a:lnTo>
                <a:pt x="0" y="4678505"/>
              </a:lnTo>
              <a:lnTo>
                <a:pt x="195065" y="4678505"/>
              </a:lnTo>
            </a:path>
          </a:pathLst>
        </a:custGeom>
        <a:noFill/>
        <a:ln w="19050" cap="rnd" cmpd="sng" algn="ctr">
          <a:solidFill>
            <a:schemeClr val="accent3">
              <a:hueOff val="0"/>
              <a:satOff val="0"/>
              <a:lumOff val="0"/>
              <a:alphaOff val="0"/>
            </a:schemeClr>
          </a:solidFill>
          <a:prstDash val="solid"/>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E3FA1FD8-27AC-4B5E-AE66-471AB1FF5AF8}">
      <dsp:nvSpPr>
        <dsp:cNvPr id="0" name=""/>
        <dsp:cNvSpPr/>
      </dsp:nvSpPr>
      <dsp:spPr>
        <a:xfrm>
          <a:off x="1798531" y="5015488"/>
          <a:ext cx="1069372" cy="668357"/>
        </a:xfrm>
        <a:prstGeom prst="roundRect">
          <a:avLst>
            <a:gd name="adj" fmla="val 10000"/>
          </a:avLst>
        </a:prstGeom>
        <a:solidFill>
          <a:schemeClr val="lt1">
            <a:alpha val="90000"/>
            <a:hueOff val="0"/>
            <a:satOff val="0"/>
            <a:lumOff val="0"/>
            <a:alphaOff val="0"/>
          </a:schemeClr>
        </a:solidFill>
        <a:ln w="9525" cap="rnd" cmpd="sng" algn="ctr">
          <a:solidFill>
            <a:schemeClr val="accent2">
              <a:hueOff val="504245"/>
              <a:satOff val="-268"/>
              <a:lumOff val="1777"/>
              <a:alphaOff val="0"/>
            </a:schemeClr>
          </a:solidFill>
          <a:prstDash val="solid"/>
        </a:ln>
        <a:effectLst/>
        <a:scene3d>
          <a:camera prst="orthographicFront"/>
          <a:lightRig rig="threePt" dir="t">
            <a:rot lat="0" lon="0" rev="7500000"/>
          </a:lightRig>
        </a:scene3d>
        <a:sp3d z="-152400" extrusionH="63500" prstMaterial="dkEdge">
          <a:bevelT w="124450" h="1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US" sz="1100" kern="1200" dirty="0"/>
            <a:t>Update information</a:t>
          </a:r>
        </a:p>
      </dsp:txBody>
      <dsp:txXfrm>
        <a:off x="1818107" y="5035064"/>
        <a:ext cx="1030220" cy="629205"/>
      </dsp:txXfrm>
    </dsp:sp>
    <dsp:sp modelId="{9E68938E-3000-44E5-952A-5C64FE3FBF07}">
      <dsp:nvSpPr>
        <dsp:cNvPr id="0" name=""/>
        <dsp:cNvSpPr/>
      </dsp:nvSpPr>
      <dsp:spPr>
        <a:xfrm>
          <a:off x="1603466" y="671161"/>
          <a:ext cx="195065" cy="5513952"/>
        </a:xfrm>
        <a:custGeom>
          <a:avLst/>
          <a:gdLst/>
          <a:ahLst/>
          <a:cxnLst/>
          <a:rect l="0" t="0" r="0" b="0"/>
          <a:pathLst>
            <a:path>
              <a:moveTo>
                <a:pt x="0" y="0"/>
              </a:moveTo>
              <a:lnTo>
                <a:pt x="0" y="5513952"/>
              </a:lnTo>
              <a:lnTo>
                <a:pt x="195065" y="5513952"/>
              </a:lnTo>
            </a:path>
          </a:pathLst>
        </a:custGeom>
        <a:noFill/>
        <a:ln w="19050" cap="rnd" cmpd="sng" algn="ctr">
          <a:solidFill>
            <a:schemeClr val="accent3">
              <a:hueOff val="0"/>
              <a:satOff val="0"/>
              <a:lumOff val="0"/>
              <a:alphaOff val="0"/>
            </a:schemeClr>
          </a:solidFill>
          <a:prstDash val="solid"/>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5E5710F0-198F-4C96-95F9-9C056EDB9875}">
      <dsp:nvSpPr>
        <dsp:cNvPr id="0" name=""/>
        <dsp:cNvSpPr/>
      </dsp:nvSpPr>
      <dsp:spPr>
        <a:xfrm>
          <a:off x="1798531" y="5850936"/>
          <a:ext cx="1482022" cy="668357"/>
        </a:xfrm>
        <a:prstGeom prst="roundRect">
          <a:avLst>
            <a:gd name="adj" fmla="val 10000"/>
          </a:avLst>
        </a:prstGeom>
        <a:solidFill>
          <a:schemeClr val="lt1">
            <a:alpha val="90000"/>
            <a:hueOff val="0"/>
            <a:satOff val="0"/>
            <a:lumOff val="0"/>
            <a:alphaOff val="0"/>
          </a:schemeClr>
        </a:solidFill>
        <a:ln w="9525" cap="rnd" cmpd="sng" algn="ctr">
          <a:solidFill>
            <a:schemeClr val="accent2">
              <a:hueOff val="605094"/>
              <a:satOff val="-321"/>
              <a:lumOff val="2132"/>
              <a:alphaOff val="0"/>
            </a:schemeClr>
          </a:solidFill>
          <a:prstDash val="solid"/>
        </a:ln>
        <a:effectLst/>
        <a:scene3d>
          <a:camera prst="orthographicFront"/>
          <a:lightRig rig="threePt" dir="t">
            <a:rot lat="0" lon="0" rev="7500000"/>
          </a:lightRig>
        </a:scene3d>
        <a:sp3d z="-152400" extrusionH="63500" prstMaterial="dkEdge">
          <a:bevelT w="124450" h="1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US" sz="1100" kern="1200" dirty="0"/>
            <a:t>File options:</a:t>
          </a:r>
        </a:p>
        <a:p>
          <a:pPr marL="0" lvl="0" indent="0" algn="ctr" defTabSz="488950">
            <a:lnSpc>
              <a:spcPct val="90000"/>
            </a:lnSpc>
            <a:spcBef>
              <a:spcPct val="0"/>
            </a:spcBef>
            <a:spcAft>
              <a:spcPct val="35000"/>
            </a:spcAft>
            <a:buNone/>
          </a:pPr>
          <a:r>
            <a:rPr lang="en-US" sz="1100" kern="1200" dirty="0"/>
            <a:t>Students file (Binary)</a:t>
          </a:r>
        </a:p>
        <a:p>
          <a:pPr marL="0" lvl="0" indent="0" algn="ctr" defTabSz="488950">
            <a:lnSpc>
              <a:spcPct val="90000"/>
            </a:lnSpc>
            <a:spcBef>
              <a:spcPct val="0"/>
            </a:spcBef>
            <a:spcAft>
              <a:spcPct val="35000"/>
            </a:spcAft>
            <a:buNone/>
          </a:pPr>
          <a:r>
            <a:rPr lang="en-US" sz="1100" kern="1200" dirty="0"/>
            <a:t>Major files (Binary)</a:t>
          </a:r>
        </a:p>
      </dsp:txBody>
      <dsp:txXfrm>
        <a:off x="1818107" y="5870512"/>
        <a:ext cx="1442870" cy="629205"/>
      </dsp:txXfrm>
    </dsp:sp>
    <dsp:sp modelId="{31D2D3C3-0502-4C5E-900D-1C189E03F62F}">
      <dsp:nvSpPr>
        <dsp:cNvPr id="0" name=""/>
        <dsp:cNvSpPr/>
      </dsp:nvSpPr>
      <dsp:spPr>
        <a:xfrm>
          <a:off x="3693235" y="2804"/>
          <a:ext cx="2011075" cy="668357"/>
        </a:xfrm>
        <a:prstGeom prst="roundRect">
          <a:avLst>
            <a:gd name="adj" fmla="val 10000"/>
          </a:avLst>
        </a:prstGeom>
        <a:gradFill rotWithShape="0">
          <a:gsLst>
            <a:gs pos="0">
              <a:schemeClr val="accent2">
                <a:hueOff val="806792"/>
                <a:satOff val="-428"/>
                <a:lumOff val="2842"/>
                <a:alphaOff val="0"/>
                <a:tint val="98000"/>
                <a:lumMod val="100000"/>
              </a:schemeClr>
            </a:gs>
            <a:gs pos="100000">
              <a:schemeClr val="accent2">
                <a:hueOff val="806792"/>
                <a:satOff val="-428"/>
                <a:lumOff val="2842"/>
                <a:alphaOff val="0"/>
                <a:shade val="88000"/>
                <a:lumMod val="88000"/>
              </a:schemeClr>
            </a:gs>
          </a:gsLst>
          <a:lin ang="5400000" scaled="1"/>
        </a:gradFill>
        <a:ln>
          <a:noFill/>
        </a:ln>
        <a:effectLst>
          <a:outerShdw blurRad="50800" dist="381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72390" tIns="48260" rIns="72390" bIns="48260" numCol="1" spcCol="1270" anchor="ctr" anchorCtr="0">
          <a:noAutofit/>
        </a:bodyPr>
        <a:lstStyle/>
        <a:p>
          <a:pPr marL="0" lvl="0" indent="0" algn="ctr" defTabSz="1689100">
            <a:lnSpc>
              <a:spcPct val="90000"/>
            </a:lnSpc>
            <a:spcBef>
              <a:spcPct val="0"/>
            </a:spcBef>
            <a:spcAft>
              <a:spcPct val="35000"/>
            </a:spcAft>
            <a:buNone/>
          </a:pPr>
          <a:r>
            <a:rPr lang="en-US" sz="3800" kern="1200" dirty="0"/>
            <a:t>Teacher</a:t>
          </a:r>
        </a:p>
      </dsp:txBody>
      <dsp:txXfrm>
        <a:off x="3712811" y="22380"/>
        <a:ext cx="1971923" cy="629205"/>
      </dsp:txXfrm>
    </dsp:sp>
    <dsp:sp modelId="{347D6CDC-BC15-441D-9075-9FD641CDA504}">
      <dsp:nvSpPr>
        <dsp:cNvPr id="0" name=""/>
        <dsp:cNvSpPr/>
      </dsp:nvSpPr>
      <dsp:spPr>
        <a:xfrm>
          <a:off x="3894343" y="671161"/>
          <a:ext cx="201107" cy="501268"/>
        </a:xfrm>
        <a:custGeom>
          <a:avLst/>
          <a:gdLst/>
          <a:ahLst/>
          <a:cxnLst/>
          <a:rect l="0" t="0" r="0" b="0"/>
          <a:pathLst>
            <a:path>
              <a:moveTo>
                <a:pt x="0" y="0"/>
              </a:moveTo>
              <a:lnTo>
                <a:pt x="0" y="501268"/>
              </a:lnTo>
              <a:lnTo>
                <a:pt x="201107" y="501268"/>
              </a:lnTo>
            </a:path>
          </a:pathLst>
        </a:custGeom>
        <a:noFill/>
        <a:ln w="19050" cap="rnd" cmpd="sng" algn="ctr">
          <a:solidFill>
            <a:schemeClr val="accent3">
              <a:hueOff val="0"/>
              <a:satOff val="0"/>
              <a:lumOff val="0"/>
              <a:alphaOff val="0"/>
            </a:schemeClr>
          </a:solidFill>
          <a:prstDash val="solid"/>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8767FBED-4E75-4CC2-8A20-5C1D30BE7F76}">
      <dsp:nvSpPr>
        <dsp:cNvPr id="0" name=""/>
        <dsp:cNvSpPr/>
      </dsp:nvSpPr>
      <dsp:spPr>
        <a:xfrm>
          <a:off x="4095450" y="838251"/>
          <a:ext cx="1069372" cy="668357"/>
        </a:xfrm>
        <a:prstGeom prst="roundRect">
          <a:avLst>
            <a:gd name="adj" fmla="val 10000"/>
          </a:avLst>
        </a:prstGeom>
        <a:solidFill>
          <a:schemeClr val="lt1">
            <a:alpha val="90000"/>
            <a:hueOff val="0"/>
            <a:satOff val="0"/>
            <a:lumOff val="0"/>
            <a:alphaOff val="0"/>
          </a:schemeClr>
        </a:solidFill>
        <a:ln w="9525" cap="rnd" cmpd="sng" algn="ctr">
          <a:solidFill>
            <a:schemeClr val="accent2">
              <a:hueOff val="705943"/>
              <a:satOff val="-375"/>
              <a:lumOff val="2487"/>
              <a:alphaOff val="0"/>
            </a:schemeClr>
          </a:solidFill>
          <a:prstDash val="solid"/>
        </a:ln>
        <a:effectLst/>
        <a:scene3d>
          <a:camera prst="orthographicFront"/>
          <a:lightRig rig="threePt" dir="t">
            <a:rot lat="0" lon="0" rev="7500000"/>
          </a:lightRig>
        </a:scene3d>
        <a:sp3d z="-152400" extrusionH="63500" prstMaterial="dkEdge">
          <a:bevelT w="124450" h="1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US" sz="1100" kern="1200" dirty="0"/>
            <a:t>Input/output</a:t>
          </a:r>
        </a:p>
      </dsp:txBody>
      <dsp:txXfrm>
        <a:off x="4115026" y="857827"/>
        <a:ext cx="1030220" cy="629205"/>
      </dsp:txXfrm>
    </dsp:sp>
    <dsp:sp modelId="{1E49AFD5-94E7-4A1D-B6A7-89E5E7BF097A}">
      <dsp:nvSpPr>
        <dsp:cNvPr id="0" name=""/>
        <dsp:cNvSpPr/>
      </dsp:nvSpPr>
      <dsp:spPr>
        <a:xfrm>
          <a:off x="3894343" y="671161"/>
          <a:ext cx="201107" cy="1336715"/>
        </a:xfrm>
        <a:custGeom>
          <a:avLst/>
          <a:gdLst/>
          <a:ahLst/>
          <a:cxnLst/>
          <a:rect l="0" t="0" r="0" b="0"/>
          <a:pathLst>
            <a:path>
              <a:moveTo>
                <a:pt x="0" y="0"/>
              </a:moveTo>
              <a:lnTo>
                <a:pt x="0" y="1336715"/>
              </a:lnTo>
              <a:lnTo>
                <a:pt x="201107" y="1336715"/>
              </a:lnTo>
            </a:path>
          </a:pathLst>
        </a:custGeom>
        <a:noFill/>
        <a:ln w="19050" cap="rnd" cmpd="sng" algn="ctr">
          <a:solidFill>
            <a:schemeClr val="accent3">
              <a:hueOff val="0"/>
              <a:satOff val="0"/>
              <a:lumOff val="0"/>
              <a:alphaOff val="0"/>
            </a:schemeClr>
          </a:solidFill>
          <a:prstDash val="solid"/>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D4D364F9-BCAD-4A0B-A86D-8A87D364D899}">
      <dsp:nvSpPr>
        <dsp:cNvPr id="0" name=""/>
        <dsp:cNvSpPr/>
      </dsp:nvSpPr>
      <dsp:spPr>
        <a:xfrm>
          <a:off x="4095450" y="1673698"/>
          <a:ext cx="1069372" cy="668357"/>
        </a:xfrm>
        <a:prstGeom prst="roundRect">
          <a:avLst>
            <a:gd name="adj" fmla="val 10000"/>
          </a:avLst>
        </a:prstGeom>
        <a:solidFill>
          <a:schemeClr val="lt1">
            <a:alpha val="90000"/>
            <a:hueOff val="0"/>
            <a:satOff val="0"/>
            <a:lumOff val="0"/>
            <a:alphaOff val="0"/>
          </a:schemeClr>
        </a:solidFill>
        <a:ln w="9525" cap="rnd" cmpd="sng" algn="ctr">
          <a:solidFill>
            <a:schemeClr val="accent2">
              <a:hueOff val="806792"/>
              <a:satOff val="-428"/>
              <a:lumOff val="2842"/>
              <a:alphaOff val="0"/>
            </a:schemeClr>
          </a:solidFill>
          <a:prstDash val="solid"/>
        </a:ln>
        <a:effectLst/>
        <a:scene3d>
          <a:camera prst="orthographicFront"/>
          <a:lightRig rig="threePt" dir="t">
            <a:rot lat="0" lon="0" rev="7500000"/>
          </a:lightRig>
        </a:scene3d>
        <a:sp3d z="-152400" extrusionH="63500" prstMaterial="dkEdge">
          <a:bevelT w="124450" h="1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US" sz="1100" kern="1200" dirty="0"/>
            <a:t>Sorting by semester/age</a:t>
          </a:r>
        </a:p>
      </dsp:txBody>
      <dsp:txXfrm>
        <a:off x="4115026" y="1693274"/>
        <a:ext cx="1030220" cy="629205"/>
      </dsp:txXfrm>
    </dsp:sp>
    <dsp:sp modelId="{CE052977-F7A3-49D6-AB4B-A98A7746CDC5}">
      <dsp:nvSpPr>
        <dsp:cNvPr id="0" name=""/>
        <dsp:cNvSpPr/>
      </dsp:nvSpPr>
      <dsp:spPr>
        <a:xfrm>
          <a:off x="3894343" y="671161"/>
          <a:ext cx="201107" cy="2172163"/>
        </a:xfrm>
        <a:custGeom>
          <a:avLst/>
          <a:gdLst/>
          <a:ahLst/>
          <a:cxnLst/>
          <a:rect l="0" t="0" r="0" b="0"/>
          <a:pathLst>
            <a:path>
              <a:moveTo>
                <a:pt x="0" y="0"/>
              </a:moveTo>
              <a:lnTo>
                <a:pt x="0" y="2172163"/>
              </a:lnTo>
              <a:lnTo>
                <a:pt x="201107" y="2172163"/>
              </a:lnTo>
            </a:path>
          </a:pathLst>
        </a:custGeom>
        <a:noFill/>
        <a:ln w="19050" cap="rnd" cmpd="sng" algn="ctr">
          <a:solidFill>
            <a:schemeClr val="accent3">
              <a:hueOff val="0"/>
              <a:satOff val="0"/>
              <a:lumOff val="0"/>
              <a:alphaOff val="0"/>
            </a:schemeClr>
          </a:solidFill>
          <a:prstDash val="solid"/>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C853B438-82E0-4AE8-B75C-742BB3F410A0}">
      <dsp:nvSpPr>
        <dsp:cNvPr id="0" name=""/>
        <dsp:cNvSpPr/>
      </dsp:nvSpPr>
      <dsp:spPr>
        <a:xfrm>
          <a:off x="4095450" y="2509146"/>
          <a:ext cx="1069372" cy="668357"/>
        </a:xfrm>
        <a:prstGeom prst="roundRect">
          <a:avLst>
            <a:gd name="adj" fmla="val 10000"/>
          </a:avLst>
        </a:prstGeom>
        <a:solidFill>
          <a:schemeClr val="lt1">
            <a:alpha val="90000"/>
            <a:hueOff val="0"/>
            <a:satOff val="0"/>
            <a:lumOff val="0"/>
            <a:alphaOff val="0"/>
          </a:schemeClr>
        </a:solidFill>
        <a:ln w="9525" cap="rnd" cmpd="sng" algn="ctr">
          <a:solidFill>
            <a:schemeClr val="accent2">
              <a:hueOff val="907641"/>
              <a:satOff val="-482"/>
              <a:lumOff val="3198"/>
              <a:alphaOff val="0"/>
            </a:schemeClr>
          </a:solidFill>
          <a:prstDash val="solid"/>
        </a:ln>
        <a:effectLst/>
        <a:scene3d>
          <a:camera prst="orthographicFront"/>
          <a:lightRig rig="threePt" dir="t">
            <a:rot lat="0" lon="0" rev="7500000"/>
          </a:lightRig>
        </a:scene3d>
        <a:sp3d z="-152400" extrusionH="63500" prstMaterial="dkEdge">
          <a:bevelT w="124450" h="1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US" sz="1100" kern="1200" dirty="0"/>
            <a:t>Grouping by specialization</a:t>
          </a:r>
        </a:p>
      </dsp:txBody>
      <dsp:txXfrm>
        <a:off x="4115026" y="2528722"/>
        <a:ext cx="1030220" cy="629205"/>
      </dsp:txXfrm>
    </dsp:sp>
    <dsp:sp modelId="{D915E972-82D8-487C-B252-DE1334B6C615}">
      <dsp:nvSpPr>
        <dsp:cNvPr id="0" name=""/>
        <dsp:cNvSpPr/>
      </dsp:nvSpPr>
      <dsp:spPr>
        <a:xfrm>
          <a:off x="3894343" y="671161"/>
          <a:ext cx="201107" cy="3007610"/>
        </a:xfrm>
        <a:custGeom>
          <a:avLst/>
          <a:gdLst/>
          <a:ahLst/>
          <a:cxnLst/>
          <a:rect l="0" t="0" r="0" b="0"/>
          <a:pathLst>
            <a:path>
              <a:moveTo>
                <a:pt x="0" y="0"/>
              </a:moveTo>
              <a:lnTo>
                <a:pt x="0" y="3007610"/>
              </a:lnTo>
              <a:lnTo>
                <a:pt x="201107" y="3007610"/>
              </a:lnTo>
            </a:path>
          </a:pathLst>
        </a:custGeom>
        <a:noFill/>
        <a:ln w="19050" cap="rnd" cmpd="sng" algn="ctr">
          <a:solidFill>
            <a:schemeClr val="accent3">
              <a:hueOff val="0"/>
              <a:satOff val="0"/>
              <a:lumOff val="0"/>
              <a:alphaOff val="0"/>
            </a:schemeClr>
          </a:solidFill>
          <a:prstDash val="solid"/>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4840EB6D-9434-4E77-B6CA-1ECBC7AECCF5}">
      <dsp:nvSpPr>
        <dsp:cNvPr id="0" name=""/>
        <dsp:cNvSpPr/>
      </dsp:nvSpPr>
      <dsp:spPr>
        <a:xfrm>
          <a:off x="4095450" y="3344593"/>
          <a:ext cx="1069372" cy="668357"/>
        </a:xfrm>
        <a:prstGeom prst="roundRect">
          <a:avLst>
            <a:gd name="adj" fmla="val 10000"/>
          </a:avLst>
        </a:prstGeom>
        <a:solidFill>
          <a:schemeClr val="lt1">
            <a:alpha val="90000"/>
            <a:hueOff val="0"/>
            <a:satOff val="0"/>
            <a:lumOff val="0"/>
            <a:alphaOff val="0"/>
          </a:schemeClr>
        </a:solidFill>
        <a:ln w="9525" cap="rnd" cmpd="sng" algn="ctr">
          <a:solidFill>
            <a:schemeClr val="accent2">
              <a:hueOff val="1008490"/>
              <a:satOff val="-535"/>
              <a:lumOff val="3553"/>
              <a:alphaOff val="0"/>
            </a:schemeClr>
          </a:solidFill>
          <a:prstDash val="solid"/>
        </a:ln>
        <a:effectLst/>
        <a:scene3d>
          <a:camera prst="orthographicFront"/>
          <a:lightRig rig="threePt" dir="t">
            <a:rot lat="0" lon="0" rev="7500000"/>
          </a:lightRig>
        </a:scene3d>
        <a:sp3d z="-152400" extrusionH="63500" prstMaterial="dkEdge">
          <a:bevelT w="124450" h="1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US" sz="1100" kern="1200" dirty="0"/>
            <a:t>Search by ID/name</a:t>
          </a:r>
        </a:p>
      </dsp:txBody>
      <dsp:txXfrm>
        <a:off x="4115026" y="3364169"/>
        <a:ext cx="1030220" cy="629205"/>
      </dsp:txXfrm>
    </dsp:sp>
    <dsp:sp modelId="{A080502B-BEE5-44BE-BC62-1444EA0EF0B1}">
      <dsp:nvSpPr>
        <dsp:cNvPr id="0" name=""/>
        <dsp:cNvSpPr/>
      </dsp:nvSpPr>
      <dsp:spPr>
        <a:xfrm>
          <a:off x="3894343" y="671161"/>
          <a:ext cx="201107" cy="3843058"/>
        </a:xfrm>
        <a:custGeom>
          <a:avLst/>
          <a:gdLst/>
          <a:ahLst/>
          <a:cxnLst/>
          <a:rect l="0" t="0" r="0" b="0"/>
          <a:pathLst>
            <a:path>
              <a:moveTo>
                <a:pt x="0" y="0"/>
              </a:moveTo>
              <a:lnTo>
                <a:pt x="0" y="3843058"/>
              </a:lnTo>
              <a:lnTo>
                <a:pt x="201107" y="3843058"/>
              </a:lnTo>
            </a:path>
          </a:pathLst>
        </a:custGeom>
        <a:noFill/>
        <a:ln w="19050" cap="rnd" cmpd="sng" algn="ctr">
          <a:solidFill>
            <a:schemeClr val="accent3">
              <a:hueOff val="0"/>
              <a:satOff val="0"/>
              <a:lumOff val="0"/>
              <a:alphaOff val="0"/>
            </a:schemeClr>
          </a:solidFill>
          <a:prstDash val="solid"/>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CFD01B2F-595A-44F8-A377-E1C7A48C1A0E}">
      <dsp:nvSpPr>
        <dsp:cNvPr id="0" name=""/>
        <dsp:cNvSpPr/>
      </dsp:nvSpPr>
      <dsp:spPr>
        <a:xfrm>
          <a:off x="4095450" y="4180041"/>
          <a:ext cx="1069372" cy="668357"/>
        </a:xfrm>
        <a:prstGeom prst="roundRect">
          <a:avLst>
            <a:gd name="adj" fmla="val 10000"/>
          </a:avLst>
        </a:prstGeom>
        <a:solidFill>
          <a:schemeClr val="lt1">
            <a:alpha val="90000"/>
            <a:hueOff val="0"/>
            <a:satOff val="0"/>
            <a:lumOff val="0"/>
            <a:alphaOff val="0"/>
          </a:schemeClr>
        </a:solidFill>
        <a:ln w="9525" cap="rnd" cmpd="sng" algn="ctr">
          <a:solidFill>
            <a:schemeClr val="accent2">
              <a:hueOff val="1109339"/>
              <a:satOff val="-589"/>
              <a:lumOff val="3908"/>
              <a:alphaOff val="0"/>
            </a:schemeClr>
          </a:solidFill>
          <a:prstDash val="solid"/>
        </a:ln>
        <a:effectLst/>
        <a:scene3d>
          <a:camera prst="orthographicFront"/>
          <a:lightRig rig="threePt" dir="t">
            <a:rot lat="0" lon="0" rev="7500000"/>
          </a:lightRig>
        </a:scene3d>
        <a:sp3d z="-152400" extrusionH="63500" prstMaterial="dkEdge">
          <a:bevelT w="124450" h="1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US" sz="1100" kern="1200" dirty="0"/>
            <a:t>Add/remove teacher</a:t>
          </a:r>
        </a:p>
      </dsp:txBody>
      <dsp:txXfrm>
        <a:off x="4115026" y="4199617"/>
        <a:ext cx="1030220" cy="629205"/>
      </dsp:txXfrm>
    </dsp:sp>
    <dsp:sp modelId="{34269915-F5E6-41C2-A6B4-78DFAF71AF65}">
      <dsp:nvSpPr>
        <dsp:cNvPr id="0" name=""/>
        <dsp:cNvSpPr/>
      </dsp:nvSpPr>
      <dsp:spPr>
        <a:xfrm>
          <a:off x="3894343" y="671161"/>
          <a:ext cx="201107" cy="4678505"/>
        </a:xfrm>
        <a:custGeom>
          <a:avLst/>
          <a:gdLst/>
          <a:ahLst/>
          <a:cxnLst/>
          <a:rect l="0" t="0" r="0" b="0"/>
          <a:pathLst>
            <a:path>
              <a:moveTo>
                <a:pt x="0" y="0"/>
              </a:moveTo>
              <a:lnTo>
                <a:pt x="0" y="4678505"/>
              </a:lnTo>
              <a:lnTo>
                <a:pt x="201107" y="4678505"/>
              </a:lnTo>
            </a:path>
          </a:pathLst>
        </a:custGeom>
        <a:noFill/>
        <a:ln w="19050" cap="rnd" cmpd="sng" algn="ctr">
          <a:solidFill>
            <a:schemeClr val="accent3">
              <a:hueOff val="0"/>
              <a:satOff val="0"/>
              <a:lumOff val="0"/>
              <a:alphaOff val="0"/>
            </a:schemeClr>
          </a:solidFill>
          <a:prstDash val="solid"/>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DCEB0860-63F4-4A77-8B8F-DDEA911C9F27}">
      <dsp:nvSpPr>
        <dsp:cNvPr id="0" name=""/>
        <dsp:cNvSpPr/>
      </dsp:nvSpPr>
      <dsp:spPr>
        <a:xfrm>
          <a:off x="4095450" y="5015488"/>
          <a:ext cx="1069372" cy="668357"/>
        </a:xfrm>
        <a:prstGeom prst="roundRect">
          <a:avLst>
            <a:gd name="adj" fmla="val 10000"/>
          </a:avLst>
        </a:prstGeom>
        <a:solidFill>
          <a:schemeClr val="lt1">
            <a:alpha val="90000"/>
            <a:hueOff val="0"/>
            <a:satOff val="0"/>
            <a:lumOff val="0"/>
            <a:alphaOff val="0"/>
          </a:schemeClr>
        </a:solidFill>
        <a:ln w="9525" cap="rnd" cmpd="sng" algn="ctr">
          <a:solidFill>
            <a:schemeClr val="accent2">
              <a:hueOff val="1210188"/>
              <a:satOff val="-642"/>
              <a:lumOff val="4264"/>
              <a:alphaOff val="0"/>
            </a:schemeClr>
          </a:solidFill>
          <a:prstDash val="solid"/>
        </a:ln>
        <a:effectLst/>
        <a:scene3d>
          <a:camera prst="orthographicFront"/>
          <a:lightRig rig="threePt" dir="t">
            <a:rot lat="0" lon="0" rev="7500000"/>
          </a:lightRig>
        </a:scene3d>
        <a:sp3d z="-152400" extrusionH="63500" prstMaterial="dkEdge">
          <a:bevelT w="124450" h="1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US" sz="1100" kern="1200" dirty="0"/>
            <a:t>Update information</a:t>
          </a:r>
        </a:p>
      </dsp:txBody>
      <dsp:txXfrm>
        <a:off x="4115026" y="5035064"/>
        <a:ext cx="1030220" cy="629205"/>
      </dsp:txXfrm>
    </dsp:sp>
    <dsp:sp modelId="{181A9328-157E-472B-B4AC-15B0C73F3885}">
      <dsp:nvSpPr>
        <dsp:cNvPr id="0" name=""/>
        <dsp:cNvSpPr/>
      </dsp:nvSpPr>
      <dsp:spPr>
        <a:xfrm>
          <a:off x="3894343" y="671161"/>
          <a:ext cx="201107" cy="5513952"/>
        </a:xfrm>
        <a:custGeom>
          <a:avLst/>
          <a:gdLst/>
          <a:ahLst/>
          <a:cxnLst/>
          <a:rect l="0" t="0" r="0" b="0"/>
          <a:pathLst>
            <a:path>
              <a:moveTo>
                <a:pt x="0" y="0"/>
              </a:moveTo>
              <a:lnTo>
                <a:pt x="0" y="5513952"/>
              </a:lnTo>
              <a:lnTo>
                <a:pt x="201107" y="5513952"/>
              </a:lnTo>
            </a:path>
          </a:pathLst>
        </a:custGeom>
        <a:noFill/>
        <a:ln w="19050" cap="rnd" cmpd="sng" algn="ctr">
          <a:solidFill>
            <a:schemeClr val="accent3">
              <a:hueOff val="0"/>
              <a:satOff val="0"/>
              <a:lumOff val="0"/>
              <a:alphaOff val="0"/>
            </a:schemeClr>
          </a:solidFill>
          <a:prstDash val="solid"/>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41DF7E92-2BAC-4531-9B8A-0A1A705872AB}">
      <dsp:nvSpPr>
        <dsp:cNvPr id="0" name=""/>
        <dsp:cNvSpPr/>
      </dsp:nvSpPr>
      <dsp:spPr>
        <a:xfrm>
          <a:off x="4095450" y="5850936"/>
          <a:ext cx="1484578" cy="668357"/>
        </a:xfrm>
        <a:prstGeom prst="roundRect">
          <a:avLst>
            <a:gd name="adj" fmla="val 10000"/>
          </a:avLst>
        </a:prstGeom>
        <a:solidFill>
          <a:schemeClr val="lt1">
            <a:alpha val="90000"/>
            <a:hueOff val="0"/>
            <a:satOff val="0"/>
            <a:lumOff val="0"/>
            <a:alphaOff val="0"/>
          </a:schemeClr>
        </a:solidFill>
        <a:ln w="9525" cap="rnd" cmpd="sng" algn="ctr">
          <a:solidFill>
            <a:schemeClr val="accent2">
              <a:hueOff val="1311037"/>
              <a:satOff val="-696"/>
              <a:lumOff val="4619"/>
              <a:alphaOff val="0"/>
            </a:schemeClr>
          </a:solidFill>
          <a:prstDash val="solid"/>
        </a:ln>
        <a:effectLst/>
        <a:scene3d>
          <a:camera prst="orthographicFront"/>
          <a:lightRig rig="threePt" dir="t">
            <a:rot lat="0" lon="0" rev="7500000"/>
          </a:lightRig>
        </a:scene3d>
        <a:sp3d z="-152400" extrusionH="63500" prstMaterial="dkEdge">
          <a:bevelT w="124450" h="1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US" sz="1100" kern="1200" dirty="0"/>
            <a:t>File options:</a:t>
          </a:r>
        </a:p>
        <a:p>
          <a:pPr marL="0" lvl="0" indent="0" algn="ctr" defTabSz="488950">
            <a:lnSpc>
              <a:spcPct val="90000"/>
            </a:lnSpc>
            <a:spcBef>
              <a:spcPct val="0"/>
            </a:spcBef>
            <a:spcAft>
              <a:spcPct val="35000"/>
            </a:spcAft>
            <a:buNone/>
          </a:pPr>
          <a:r>
            <a:rPr lang="en-US" sz="1100" u="none" kern="1200" dirty="0"/>
            <a:t>Teachers </a:t>
          </a:r>
          <a:r>
            <a:rPr lang="en-US" sz="1100" kern="1200" dirty="0"/>
            <a:t>file (Binary)</a:t>
          </a:r>
        </a:p>
      </dsp:txBody>
      <dsp:txXfrm>
        <a:off x="4115026" y="5870512"/>
        <a:ext cx="1445426" cy="629205"/>
      </dsp:txXfrm>
    </dsp:sp>
    <dsp:sp modelId="{51AE3C52-2AB8-42CE-87D5-4CBD2A026CFE}">
      <dsp:nvSpPr>
        <dsp:cNvPr id="0" name=""/>
        <dsp:cNvSpPr/>
      </dsp:nvSpPr>
      <dsp:spPr>
        <a:xfrm>
          <a:off x="6038490" y="2804"/>
          <a:ext cx="2025752" cy="668357"/>
        </a:xfrm>
        <a:prstGeom prst="roundRect">
          <a:avLst>
            <a:gd name="adj" fmla="val 10000"/>
          </a:avLst>
        </a:prstGeom>
        <a:gradFill rotWithShape="0">
          <a:gsLst>
            <a:gs pos="0">
              <a:schemeClr val="accent2">
                <a:hueOff val="1613584"/>
                <a:satOff val="-856"/>
                <a:lumOff val="5685"/>
                <a:alphaOff val="0"/>
                <a:tint val="98000"/>
                <a:lumMod val="100000"/>
              </a:schemeClr>
            </a:gs>
            <a:gs pos="100000">
              <a:schemeClr val="accent2">
                <a:hueOff val="1613584"/>
                <a:satOff val="-856"/>
                <a:lumOff val="5685"/>
                <a:alphaOff val="0"/>
                <a:shade val="88000"/>
                <a:lumMod val="88000"/>
              </a:schemeClr>
            </a:gs>
          </a:gsLst>
          <a:lin ang="5400000" scaled="1"/>
        </a:gradFill>
        <a:ln>
          <a:noFill/>
        </a:ln>
        <a:effectLst>
          <a:outerShdw blurRad="50800" dist="381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72390" tIns="48260" rIns="72390" bIns="48260" numCol="1" spcCol="1270" anchor="ctr" anchorCtr="0">
          <a:noAutofit/>
        </a:bodyPr>
        <a:lstStyle/>
        <a:p>
          <a:pPr marL="0" lvl="0" indent="0" algn="ctr" defTabSz="1689100">
            <a:lnSpc>
              <a:spcPct val="90000"/>
            </a:lnSpc>
            <a:spcBef>
              <a:spcPct val="0"/>
            </a:spcBef>
            <a:spcAft>
              <a:spcPct val="35000"/>
            </a:spcAft>
            <a:buNone/>
          </a:pPr>
          <a:r>
            <a:rPr lang="en-US" sz="3800" kern="1200" dirty="0"/>
            <a:t>Schedule</a:t>
          </a:r>
        </a:p>
      </dsp:txBody>
      <dsp:txXfrm>
        <a:off x="6058066" y="22380"/>
        <a:ext cx="1986600" cy="629205"/>
      </dsp:txXfrm>
    </dsp:sp>
    <dsp:sp modelId="{B1AA4A3A-E2EB-47C5-929A-9B830C806C18}">
      <dsp:nvSpPr>
        <dsp:cNvPr id="0" name=""/>
        <dsp:cNvSpPr/>
      </dsp:nvSpPr>
      <dsp:spPr>
        <a:xfrm>
          <a:off x="6241065" y="671161"/>
          <a:ext cx="202575" cy="501268"/>
        </a:xfrm>
        <a:custGeom>
          <a:avLst/>
          <a:gdLst/>
          <a:ahLst/>
          <a:cxnLst/>
          <a:rect l="0" t="0" r="0" b="0"/>
          <a:pathLst>
            <a:path>
              <a:moveTo>
                <a:pt x="0" y="0"/>
              </a:moveTo>
              <a:lnTo>
                <a:pt x="0" y="501268"/>
              </a:lnTo>
              <a:lnTo>
                <a:pt x="202575" y="501268"/>
              </a:lnTo>
            </a:path>
          </a:pathLst>
        </a:custGeom>
        <a:noFill/>
        <a:ln w="19050" cap="rnd" cmpd="sng" algn="ctr">
          <a:solidFill>
            <a:schemeClr val="accent3">
              <a:hueOff val="0"/>
              <a:satOff val="0"/>
              <a:lumOff val="0"/>
              <a:alphaOff val="0"/>
            </a:schemeClr>
          </a:solidFill>
          <a:prstDash val="solid"/>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C73981C2-9020-4514-9ED4-3839A7344AB4}">
      <dsp:nvSpPr>
        <dsp:cNvPr id="0" name=""/>
        <dsp:cNvSpPr/>
      </dsp:nvSpPr>
      <dsp:spPr>
        <a:xfrm>
          <a:off x="6443641" y="838251"/>
          <a:ext cx="1069372" cy="668357"/>
        </a:xfrm>
        <a:prstGeom prst="roundRect">
          <a:avLst>
            <a:gd name="adj" fmla="val 10000"/>
          </a:avLst>
        </a:prstGeom>
        <a:solidFill>
          <a:schemeClr val="lt1">
            <a:alpha val="90000"/>
            <a:hueOff val="0"/>
            <a:satOff val="0"/>
            <a:lumOff val="0"/>
            <a:alphaOff val="0"/>
          </a:schemeClr>
        </a:solidFill>
        <a:ln w="9525" cap="rnd" cmpd="sng" algn="ctr">
          <a:solidFill>
            <a:schemeClr val="accent2">
              <a:hueOff val="1411886"/>
              <a:satOff val="-749"/>
              <a:lumOff val="4974"/>
              <a:alphaOff val="0"/>
            </a:schemeClr>
          </a:solidFill>
          <a:prstDash val="solid"/>
        </a:ln>
        <a:effectLst/>
        <a:scene3d>
          <a:camera prst="orthographicFront"/>
          <a:lightRig rig="threePt" dir="t">
            <a:rot lat="0" lon="0" rev="7500000"/>
          </a:lightRig>
        </a:scene3d>
        <a:sp3d z="-152400" extrusionH="63500" prstMaterial="dkEdge">
          <a:bevelT w="124450" h="1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US" sz="1100" kern="1200" dirty="0"/>
            <a:t>Student schedule (Text file)</a:t>
          </a:r>
        </a:p>
      </dsp:txBody>
      <dsp:txXfrm>
        <a:off x="6463217" y="857827"/>
        <a:ext cx="1030220" cy="629205"/>
      </dsp:txXfrm>
    </dsp:sp>
    <dsp:sp modelId="{DFC65A9A-F163-4DB8-929B-89B1F18C60EC}">
      <dsp:nvSpPr>
        <dsp:cNvPr id="0" name=""/>
        <dsp:cNvSpPr/>
      </dsp:nvSpPr>
      <dsp:spPr>
        <a:xfrm>
          <a:off x="6241065" y="671161"/>
          <a:ext cx="202575" cy="1336715"/>
        </a:xfrm>
        <a:custGeom>
          <a:avLst/>
          <a:gdLst/>
          <a:ahLst/>
          <a:cxnLst/>
          <a:rect l="0" t="0" r="0" b="0"/>
          <a:pathLst>
            <a:path>
              <a:moveTo>
                <a:pt x="0" y="0"/>
              </a:moveTo>
              <a:lnTo>
                <a:pt x="0" y="1336715"/>
              </a:lnTo>
              <a:lnTo>
                <a:pt x="202575" y="1336715"/>
              </a:lnTo>
            </a:path>
          </a:pathLst>
        </a:custGeom>
        <a:noFill/>
        <a:ln w="19050" cap="rnd" cmpd="sng" algn="ctr">
          <a:solidFill>
            <a:schemeClr val="accent3">
              <a:hueOff val="0"/>
              <a:satOff val="0"/>
              <a:lumOff val="0"/>
              <a:alphaOff val="0"/>
            </a:schemeClr>
          </a:solidFill>
          <a:prstDash val="solid"/>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AC87157C-85A4-47C4-A991-5E1C921956CC}">
      <dsp:nvSpPr>
        <dsp:cNvPr id="0" name=""/>
        <dsp:cNvSpPr/>
      </dsp:nvSpPr>
      <dsp:spPr>
        <a:xfrm>
          <a:off x="6443641" y="1673698"/>
          <a:ext cx="1069372" cy="668357"/>
        </a:xfrm>
        <a:prstGeom prst="roundRect">
          <a:avLst>
            <a:gd name="adj" fmla="val 10000"/>
          </a:avLst>
        </a:prstGeom>
        <a:solidFill>
          <a:schemeClr val="lt1">
            <a:alpha val="90000"/>
            <a:hueOff val="0"/>
            <a:satOff val="0"/>
            <a:lumOff val="0"/>
            <a:alphaOff val="0"/>
          </a:schemeClr>
        </a:solidFill>
        <a:ln w="9525" cap="rnd" cmpd="sng" algn="ctr">
          <a:solidFill>
            <a:schemeClr val="accent2">
              <a:hueOff val="1512735"/>
              <a:satOff val="-803"/>
              <a:lumOff val="5330"/>
              <a:alphaOff val="0"/>
            </a:schemeClr>
          </a:solidFill>
          <a:prstDash val="solid"/>
        </a:ln>
        <a:effectLst/>
        <a:scene3d>
          <a:camera prst="orthographicFront"/>
          <a:lightRig rig="threePt" dir="t">
            <a:rot lat="0" lon="0" rev="7500000"/>
          </a:lightRig>
        </a:scene3d>
        <a:sp3d z="-152400" extrusionH="63500" prstMaterial="dkEdge">
          <a:bevelT w="124450" h="1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US" sz="1100" kern="1200" dirty="0"/>
            <a:t>Teacher schedule (Text file)</a:t>
          </a:r>
        </a:p>
      </dsp:txBody>
      <dsp:txXfrm>
        <a:off x="6463217" y="1693274"/>
        <a:ext cx="1030220" cy="629205"/>
      </dsp:txXfrm>
    </dsp:sp>
    <dsp:sp modelId="{23E751B7-387B-4EE0-934F-890A423BD8A4}">
      <dsp:nvSpPr>
        <dsp:cNvPr id="0" name=""/>
        <dsp:cNvSpPr/>
      </dsp:nvSpPr>
      <dsp:spPr>
        <a:xfrm>
          <a:off x="6241065" y="671161"/>
          <a:ext cx="202575" cy="2172163"/>
        </a:xfrm>
        <a:custGeom>
          <a:avLst/>
          <a:gdLst/>
          <a:ahLst/>
          <a:cxnLst/>
          <a:rect l="0" t="0" r="0" b="0"/>
          <a:pathLst>
            <a:path>
              <a:moveTo>
                <a:pt x="0" y="0"/>
              </a:moveTo>
              <a:lnTo>
                <a:pt x="0" y="2172163"/>
              </a:lnTo>
              <a:lnTo>
                <a:pt x="202575" y="2172163"/>
              </a:lnTo>
            </a:path>
          </a:pathLst>
        </a:custGeom>
        <a:noFill/>
        <a:ln w="19050" cap="rnd" cmpd="sng" algn="ctr">
          <a:solidFill>
            <a:schemeClr val="accent3">
              <a:hueOff val="0"/>
              <a:satOff val="0"/>
              <a:lumOff val="0"/>
              <a:alphaOff val="0"/>
            </a:schemeClr>
          </a:solidFill>
          <a:prstDash val="solid"/>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BE8E8546-42A8-4A22-846D-EEEA4124B0A9}">
      <dsp:nvSpPr>
        <dsp:cNvPr id="0" name=""/>
        <dsp:cNvSpPr/>
      </dsp:nvSpPr>
      <dsp:spPr>
        <a:xfrm>
          <a:off x="6443641" y="2509146"/>
          <a:ext cx="1069372" cy="668357"/>
        </a:xfrm>
        <a:prstGeom prst="roundRect">
          <a:avLst>
            <a:gd name="adj" fmla="val 10000"/>
          </a:avLst>
        </a:prstGeom>
        <a:solidFill>
          <a:schemeClr val="lt1">
            <a:alpha val="90000"/>
            <a:hueOff val="0"/>
            <a:satOff val="0"/>
            <a:lumOff val="0"/>
            <a:alphaOff val="0"/>
          </a:schemeClr>
        </a:solidFill>
        <a:ln w="9525" cap="rnd" cmpd="sng" algn="ctr">
          <a:solidFill>
            <a:schemeClr val="accent2">
              <a:hueOff val="1613584"/>
              <a:satOff val="-856"/>
              <a:lumOff val="5685"/>
              <a:alphaOff val="0"/>
            </a:schemeClr>
          </a:solidFill>
          <a:prstDash val="solid"/>
        </a:ln>
        <a:effectLst/>
        <a:scene3d>
          <a:camera prst="orthographicFront"/>
          <a:lightRig rig="threePt" dir="t">
            <a:rot lat="0" lon="0" rev="7500000"/>
          </a:lightRig>
        </a:scene3d>
        <a:sp3d z="-152400" extrusionH="63500" prstMaterial="dkEdge">
          <a:bevelT w="124450" h="1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US" sz="1100" kern="1200" dirty="0"/>
            <a:t>Display schedules</a:t>
          </a:r>
        </a:p>
      </dsp:txBody>
      <dsp:txXfrm>
        <a:off x="6463217" y="2528722"/>
        <a:ext cx="1030220" cy="629205"/>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A90BF1DB-28F4-41A5-A5C3-439B6F9468BA}" type="datetimeFigureOut">
              <a:rPr lang="en-US" smtClean="0"/>
              <a:t>12/20/2023</a:t>
            </a:fld>
            <a:endParaRPr lang="en-US" dirty="0"/>
          </a:p>
        </p:txBody>
      </p:sp>
      <p:sp>
        <p:nvSpPr>
          <p:cNvPr id="5" name="Footer Placeholder 4"/>
          <p:cNvSpPr>
            <a:spLocks noGrp="1"/>
          </p:cNvSpPr>
          <p:nvPr>
            <p:ph type="ftr" sz="quarter" idx="11"/>
          </p:nvPr>
        </p:nvSpPr>
        <p:spPr>
          <a:xfrm>
            <a:off x="3962399" y="5870575"/>
            <a:ext cx="4893958" cy="377825"/>
          </a:xfrm>
        </p:spPr>
        <p:txBody>
          <a:bodyPr/>
          <a:lstStyle/>
          <a:p>
            <a:endParaRPr lang="en-US" dirty="0"/>
          </a:p>
        </p:txBody>
      </p:sp>
      <p:sp>
        <p:nvSpPr>
          <p:cNvPr id="6" name="Slide Number Placeholder 5"/>
          <p:cNvSpPr>
            <a:spLocks noGrp="1"/>
          </p:cNvSpPr>
          <p:nvPr>
            <p:ph type="sldNum" sz="quarter" idx="12"/>
          </p:nvPr>
        </p:nvSpPr>
        <p:spPr>
          <a:xfrm>
            <a:off x="10608958" y="5870575"/>
            <a:ext cx="551167" cy="377825"/>
          </a:xfrm>
        </p:spPr>
        <p:txBody>
          <a:bodyPr/>
          <a:lstStyle/>
          <a:p>
            <a:fld id="{208CA80C-05A7-4571-BE40-A2F8D3C1F52A}" type="slidenum">
              <a:rPr lang="en-US" smtClean="0"/>
              <a:t>‹#›</a:t>
            </a:fld>
            <a:endParaRPr lang="en-US" dirty="0"/>
          </a:p>
        </p:txBody>
      </p:sp>
    </p:spTree>
    <p:extLst>
      <p:ext uri="{BB962C8B-B14F-4D97-AF65-F5344CB8AC3E}">
        <p14:creationId xmlns:p14="http://schemas.microsoft.com/office/powerpoint/2010/main" val="2771092117"/>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90BF1DB-28F4-41A5-A5C3-439B6F9468BA}" type="datetimeFigureOut">
              <a:rPr lang="en-US" smtClean="0"/>
              <a:t>12/20/2023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08CA80C-05A7-4571-BE40-A2F8D3C1F52A}" type="slidenum">
              <a:rPr lang="en-US" smtClean="0"/>
              <a:t>‹#›</a:t>
            </a:fld>
            <a:endParaRPr lang="en-US" dirty="0"/>
          </a:p>
        </p:txBody>
      </p:sp>
    </p:spTree>
    <p:extLst>
      <p:ext uri="{BB962C8B-B14F-4D97-AF65-F5344CB8AC3E}">
        <p14:creationId xmlns:p14="http://schemas.microsoft.com/office/powerpoint/2010/main" val="21953107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90BF1DB-28F4-41A5-A5C3-439B6F9468BA}" type="datetimeFigureOut">
              <a:rPr lang="en-US" smtClean="0"/>
              <a:t>12/20/2023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08CA80C-05A7-4571-BE40-A2F8D3C1F52A}" type="slidenum">
              <a:rPr lang="en-US" smtClean="0"/>
              <a:t>‹#›</a:t>
            </a:fld>
            <a:endParaRPr lang="en-US" dirty="0"/>
          </a:p>
        </p:txBody>
      </p:sp>
    </p:spTree>
    <p:extLst>
      <p:ext uri="{BB962C8B-B14F-4D97-AF65-F5344CB8AC3E}">
        <p14:creationId xmlns:p14="http://schemas.microsoft.com/office/powerpoint/2010/main" val="12920935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90BF1DB-28F4-41A5-A5C3-439B6F9468BA}" type="datetimeFigureOut">
              <a:rPr lang="en-US" smtClean="0"/>
              <a:t>12/20/2023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08CA80C-05A7-4571-BE40-A2F8D3C1F52A}" type="slidenum">
              <a:rPr lang="en-US" smtClean="0"/>
              <a:t>‹#›</a:t>
            </a:fld>
            <a:endParaRPr lang="en-US" dirty="0"/>
          </a:p>
        </p:txBody>
      </p:sp>
    </p:spTree>
    <p:extLst>
      <p:ext uri="{BB962C8B-B14F-4D97-AF65-F5344CB8AC3E}">
        <p14:creationId xmlns:p14="http://schemas.microsoft.com/office/powerpoint/2010/main" val="281049611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90BF1DB-28F4-41A5-A5C3-439B6F9468BA}" type="datetimeFigureOut">
              <a:rPr lang="en-US" smtClean="0"/>
              <a:t>12/20/2023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08CA80C-05A7-4571-BE40-A2F8D3C1F52A}" type="slidenum">
              <a:rPr lang="en-US" smtClean="0"/>
              <a:t>‹#›</a:t>
            </a:fld>
            <a:endParaRPr lang="en-US" dirty="0"/>
          </a:p>
        </p:txBody>
      </p:sp>
    </p:spTree>
    <p:extLst>
      <p:ext uri="{BB962C8B-B14F-4D97-AF65-F5344CB8AC3E}">
        <p14:creationId xmlns:p14="http://schemas.microsoft.com/office/powerpoint/2010/main" val="56231498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90BF1DB-28F4-41A5-A5C3-439B6F9468BA}" type="datetimeFigureOut">
              <a:rPr lang="en-US" smtClean="0"/>
              <a:t>12/20/2023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08CA80C-05A7-4571-BE40-A2F8D3C1F52A}" type="slidenum">
              <a:rPr lang="en-US" smtClean="0"/>
              <a:t>‹#›</a:t>
            </a:fld>
            <a:endParaRPr lang="en-US" dirty="0"/>
          </a:p>
        </p:txBody>
      </p:sp>
    </p:spTree>
    <p:extLst>
      <p:ext uri="{BB962C8B-B14F-4D97-AF65-F5344CB8AC3E}">
        <p14:creationId xmlns:p14="http://schemas.microsoft.com/office/powerpoint/2010/main" val="352028931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90BF1DB-28F4-41A5-A5C3-439B6F9468BA}" type="datetimeFigureOut">
              <a:rPr lang="en-US" smtClean="0"/>
              <a:t>12/20/2023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08CA80C-05A7-4571-BE40-A2F8D3C1F52A}" type="slidenum">
              <a:rPr lang="en-US" smtClean="0"/>
              <a:t>‹#›</a:t>
            </a:fld>
            <a:endParaRPr lang="en-US" dirty="0"/>
          </a:p>
        </p:txBody>
      </p:sp>
    </p:spTree>
    <p:extLst>
      <p:ext uri="{BB962C8B-B14F-4D97-AF65-F5344CB8AC3E}">
        <p14:creationId xmlns:p14="http://schemas.microsoft.com/office/powerpoint/2010/main" val="355209418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90BF1DB-28F4-41A5-A5C3-439B6F9468BA}" type="datetimeFigureOut">
              <a:rPr lang="en-US" smtClean="0"/>
              <a:t>12/20/2023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08CA80C-05A7-4571-BE40-A2F8D3C1F52A}" type="slidenum">
              <a:rPr lang="en-US" smtClean="0"/>
              <a:t>‹#›</a:t>
            </a:fld>
            <a:endParaRPr lang="en-US" dirty="0"/>
          </a:p>
        </p:txBody>
      </p:sp>
    </p:spTree>
    <p:extLst>
      <p:ext uri="{BB962C8B-B14F-4D97-AF65-F5344CB8AC3E}">
        <p14:creationId xmlns:p14="http://schemas.microsoft.com/office/powerpoint/2010/main" val="187281276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90BF1DB-28F4-41A5-A5C3-439B6F9468BA}" type="datetimeFigureOut">
              <a:rPr lang="en-US" smtClean="0"/>
              <a:t>12/20/2023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08CA80C-05A7-4571-BE40-A2F8D3C1F52A}" type="slidenum">
              <a:rPr lang="en-US" smtClean="0"/>
              <a:t>‹#›</a:t>
            </a:fld>
            <a:endParaRPr lang="en-US" dirty="0"/>
          </a:p>
        </p:txBody>
      </p:sp>
    </p:spTree>
    <p:extLst>
      <p:ext uri="{BB962C8B-B14F-4D97-AF65-F5344CB8AC3E}">
        <p14:creationId xmlns:p14="http://schemas.microsoft.com/office/powerpoint/2010/main" val="27166958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90BF1DB-28F4-41A5-A5C3-439B6F9468BA}" type="datetimeFigureOut">
              <a:rPr lang="en-US" smtClean="0"/>
              <a:t>12/20/2023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08CA80C-05A7-4571-BE40-A2F8D3C1F52A}" type="slidenum">
              <a:rPr lang="en-US" smtClean="0"/>
              <a:t>‹#›</a:t>
            </a:fld>
            <a:endParaRPr lang="en-US" dirty="0"/>
          </a:p>
        </p:txBody>
      </p:sp>
    </p:spTree>
    <p:extLst>
      <p:ext uri="{BB962C8B-B14F-4D97-AF65-F5344CB8AC3E}">
        <p14:creationId xmlns:p14="http://schemas.microsoft.com/office/powerpoint/2010/main" val="23171757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90BF1DB-28F4-41A5-A5C3-439B6F9468BA}" type="datetimeFigureOut">
              <a:rPr lang="en-US" smtClean="0"/>
              <a:t>12/20/2023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08CA80C-05A7-4571-BE40-A2F8D3C1F52A}" type="slidenum">
              <a:rPr lang="en-US" smtClean="0"/>
              <a:t>‹#›</a:t>
            </a:fld>
            <a:endParaRPr lang="en-US" dirty="0"/>
          </a:p>
        </p:txBody>
      </p:sp>
    </p:spTree>
    <p:extLst>
      <p:ext uri="{BB962C8B-B14F-4D97-AF65-F5344CB8AC3E}">
        <p14:creationId xmlns:p14="http://schemas.microsoft.com/office/powerpoint/2010/main" val="7074832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90BF1DB-28F4-41A5-A5C3-439B6F9468BA}" type="datetimeFigureOut">
              <a:rPr lang="en-US" smtClean="0"/>
              <a:t>12/20/2023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08CA80C-05A7-4571-BE40-A2F8D3C1F52A}" type="slidenum">
              <a:rPr lang="en-US" smtClean="0"/>
              <a:t>‹#›</a:t>
            </a:fld>
            <a:endParaRPr lang="en-US" dirty="0"/>
          </a:p>
        </p:txBody>
      </p:sp>
    </p:spTree>
    <p:extLst>
      <p:ext uri="{BB962C8B-B14F-4D97-AF65-F5344CB8AC3E}">
        <p14:creationId xmlns:p14="http://schemas.microsoft.com/office/powerpoint/2010/main" val="8169767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90BF1DB-28F4-41A5-A5C3-439B6F9468BA}" type="datetimeFigureOut">
              <a:rPr lang="en-US" smtClean="0"/>
              <a:t>12/20/2023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208CA80C-05A7-4571-BE40-A2F8D3C1F52A}" type="slidenum">
              <a:rPr lang="en-US" smtClean="0"/>
              <a:t>‹#›</a:t>
            </a:fld>
            <a:endParaRPr lang="en-US" dirty="0"/>
          </a:p>
        </p:txBody>
      </p:sp>
    </p:spTree>
    <p:extLst>
      <p:ext uri="{BB962C8B-B14F-4D97-AF65-F5344CB8AC3E}">
        <p14:creationId xmlns:p14="http://schemas.microsoft.com/office/powerpoint/2010/main" val="11509146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90BF1DB-28F4-41A5-A5C3-439B6F9468BA}" type="datetimeFigureOut">
              <a:rPr lang="en-US" smtClean="0"/>
              <a:t>12/20/2023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208CA80C-05A7-4571-BE40-A2F8D3C1F52A}" type="slidenum">
              <a:rPr lang="en-US" smtClean="0"/>
              <a:t>‹#›</a:t>
            </a:fld>
            <a:endParaRPr lang="en-US" dirty="0"/>
          </a:p>
        </p:txBody>
      </p:sp>
    </p:spTree>
    <p:extLst>
      <p:ext uri="{BB962C8B-B14F-4D97-AF65-F5344CB8AC3E}">
        <p14:creationId xmlns:p14="http://schemas.microsoft.com/office/powerpoint/2010/main" val="33722965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A90BF1DB-28F4-41A5-A5C3-439B6F9468BA}" type="datetimeFigureOut">
              <a:rPr lang="en-US" smtClean="0"/>
              <a:t>12/20/2023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208CA80C-05A7-4571-BE40-A2F8D3C1F52A}" type="slidenum">
              <a:rPr lang="en-US" smtClean="0"/>
              <a:t>‹#›</a:t>
            </a:fld>
            <a:endParaRPr lang="en-US" dirty="0"/>
          </a:p>
        </p:txBody>
      </p:sp>
    </p:spTree>
    <p:extLst>
      <p:ext uri="{BB962C8B-B14F-4D97-AF65-F5344CB8AC3E}">
        <p14:creationId xmlns:p14="http://schemas.microsoft.com/office/powerpoint/2010/main" val="2430941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90BF1DB-28F4-41A5-A5C3-439B6F9468BA}" type="datetimeFigureOut">
              <a:rPr lang="en-US" smtClean="0"/>
              <a:t>12/20/2023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08CA80C-05A7-4571-BE40-A2F8D3C1F52A}" type="slidenum">
              <a:rPr lang="en-US" smtClean="0"/>
              <a:t>‹#›</a:t>
            </a:fld>
            <a:endParaRPr lang="en-US" dirty="0"/>
          </a:p>
        </p:txBody>
      </p:sp>
    </p:spTree>
    <p:extLst>
      <p:ext uri="{BB962C8B-B14F-4D97-AF65-F5344CB8AC3E}">
        <p14:creationId xmlns:p14="http://schemas.microsoft.com/office/powerpoint/2010/main" val="41928256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90BF1DB-28F4-41A5-A5C3-439B6F9468BA}" type="datetimeFigureOut">
              <a:rPr lang="en-US" smtClean="0"/>
              <a:t>12/20/2023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08CA80C-05A7-4571-BE40-A2F8D3C1F52A}" type="slidenum">
              <a:rPr lang="en-US" smtClean="0"/>
              <a:t>‹#›</a:t>
            </a:fld>
            <a:endParaRPr lang="en-US" dirty="0"/>
          </a:p>
        </p:txBody>
      </p:sp>
    </p:spTree>
    <p:extLst>
      <p:ext uri="{BB962C8B-B14F-4D97-AF65-F5344CB8AC3E}">
        <p14:creationId xmlns:p14="http://schemas.microsoft.com/office/powerpoint/2010/main" val="11286322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A90BF1DB-28F4-41A5-A5C3-439B6F9468BA}" type="datetimeFigureOut">
              <a:rPr lang="en-US" smtClean="0"/>
              <a:t>12/20/2023</a:t>
            </a:fld>
            <a:endParaRPr lang="en-US"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208CA80C-05A7-4571-BE40-A2F8D3C1F52A}" type="slidenum">
              <a:rPr lang="en-US" smtClean="0"/>
              <a:t>‹#›</a:t>
            </a:fld>
            <a:endParaRPr lang="en-US" dirty="0"/>
          </a:p>
        </p:txBody>
      </p:sp>
    </p:spTree>
    <p:extLst>
      <p:ext uri="{BB962C8B-B14F-4D97-AF65-F5344CB8AC3E}">
        <p14:creationId xmlns:p14="http://schemas.microsoft.com/office/powerpoint/2010/main" val="2736360181"/>
      </p:ext>
    </p:extLst>
  </p:cSld>
  <p:clrMap bg1="dk1" tx1="lt1" bg2="dk2" tx2="lt2" accent1="accent1" accent2="accent2" accent3="accent3" accent4="accent4" accent5="accent5" accent6="accent6" hlink="hlink" folHlink="folHlink"/>
  <p:sldLayoutIdLst>
    <p:sldLayoutId id="2147483877" r:id="rId1"/>
    <p:sldLayoutId id="2147483878" r:id="rId2"/>
    <p:sldLayoutId id="2147483879" r:id="rId3"/>
    <p:sldLayoutId id="2147483880" r:id="rId4"/>
    <p:sldLayoutId id="2147483881" r:id="rId5"/>
    <p:sldLayoutId id="2147483882" r:id="rId6"/>
    <p:sldLayoutId id="2147483883" r:id="rId7"/>
    <p:sldLayoutId id="2147483884" r:id="rId8"/>
    <p:sldLayoutId id="2147483885" r:id="rId9"/>
    <p:sldLayoutId id="2147483886" r:id="rId10"/>
    <p:sldLayoutId id="2147483887" r:id="rId11"/>
    <p:sldLayoutId id="2147483888" r:id="rId12"/>
    <p:sldLayoutId id="2147483889" r:id="rId13"/>
    <p:sldLayoutId id="2147483890" r:id="rId14"/>
    <p:sldLayoutId id="2147483891" r:id="rId15"/>
    <p:sldLayoutId id="2147483892" r:id="rId16"/>
    <p:sldLayoutId id="2147483893"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microsoft.com/office/2017/06/relationships/model3d" Target="../media/model3d1.glb"/><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CB1F2-00C0-2102-FB71-85669D30E066}"/>
              </a:ext>
            </a:extLst>
          </p:cNvPr>
          <p:cNvSpPr>
            <a:spLocks noGrp="1"/>
          </p:cNvSpPr>
          <p:nvPr>
            <p:ph type="ctrTitle"/>
          </p:nvPr>
        </p:nvSpPr>
        <p:spPr>
          <a:xfrm>
            <a:off x="2069482" y="1160861"/>
            <a:ext cx="8053031" cy="2421464"/>
          </a:xfrm>
        </p:spPr>
        <p:txBody>
          <a:bodyPr>
            <a:normAutofit fontScale="90000"/>
          </a:bodyPr>
          <a:lstStyle/>
          <a:p>
            <a:pPr algn="ctr">
              <a:spcBef>
                <a:spcPts val="0"/>
              </a:spcBef>
            </a:pPr>
            <a:r>
              <a:rPr lang="en-US" b="1" dirty="0">
                <a:solidFill>
                  <a:schemeClr val="bg2">
                    <a:lumMod val="40000"/>
                    <a:lumOff val="60000"/>
                  </a:schemeClr>
                </a:solidFill>
                <a:effectLst>
                  <a:outerShdw blurRad="38100" dist="38100" dir="2700000" algn="tl">
                    <a:srgbClr val="000000">
                      <a:alpha val="43137"/>
                    </a:srgbClr>
                  </a:outerShdw>
                </a:effectLst>
                <a:latin typeface="Arial Black" panose="020B0A04020102020204" pitchFamily="34" charset="0"/>
              </a:rPr>
              <a:t>University Management system</a:t>
            </a:r>
            <a:br>
              <a:rPr lang="en-US" b="1" dirty="0">
                <a:solidFill>
                  <a:schemeClr val="bg2">
                    <a:lumMod val="40000"/>
                    <a:lumOff val="60000"/>
                  </a:schemeClr>
                </a:solidFill>
                <a:effectLst>
                  <a:outerShdw blurRad="38100" dist="38100" dir="2700000" algn="tl">
                    <a:srgbClr val="000000">
                      <a:alpha val="43137"/>
                    </a:srgbClr>
                  </a:outerShdw>
                </a:effectLst>
                <a:latin typeface="Arial Black" panose="020B0A04020102020204" pitchFamily="34" charset="0"/>
              </a:rPr>
            </a:br>
            <a:endParaRPr lang="en-US" sz="2700" b="1" dirty="0">
              <a:solidFill>
                <a:schemeClr val="bg2">
                  <a:lumMod val="40000"/>
                  <a:lumOff val="60000"/>
                </a:schemeClr>
              </a:solidFill>
              <a:effectLst>
                <a:outerShdw blurRad="38100" dist="38100" dir="2700000" algn="tl">
                  <a:srgbClr val="000000">
                    <a:alpha val="43137"/>
                  </a:srgbClr>
                </a:outerShdw>
              </a:effectLst>
              <a:latin typeface="Arial Black" panose="020B0A04020102020204" pitchFamily="34" charset="0"/>
            </a:endParaRPr>
          </a:p>
        </p:txBody>
      </p:sp>
      <p:sp>
        <p:nvSpPr>
          <p:cNvPr id="3" name="Subtitle 2">
            <a:extLst>
              <a:ext uri="{FF2B5EF4-FFF2-40B4-BE49-F238E27FC236}">
                <a16:creationId xmlns:a16="http://schemas.microsoft.com/office/drawing/2014/main" id="{FBB0BF43-5CB5-4DF6-5FA8-005B496BD83B}"/>
              </a:ext>
            </a:extLst>
          </p:cNvPr>
          <p:cNvSpPr>
            <a:spLocks noGrp="1"/>
          </p:cNvSpPr>
          <p:nvPr>
            <p:ph type="subTitle" idx="1"/>
          </p:nvPr>
        </p:nvSpPr>
        <p:spPr>
          <a:xfrm>
            <a:off x="2497136" y="4628328"/>
            <a:ext cx="7197726" cy="1405467"/>
          </a:xfrm>
        </p:spPr>
        <p:txBody>
          <a:bodyPr>
            <a:normAutofit/>
          </a:bodyPr>
          <a:lstStyle/>
          <a:p>
            <a:pPr algn="ctr"/>
            <a:r>
              <a:rPr lang="en-US" sz="1600" b="1" dirty="0">
                <a:solidFill>
                  <a:schemeClr val="bg2">
                    <a:lumMod val="20000"/>
                    <a:lumOff val="80000"/>
                  </a:schemeClr>
                </a:solidFill>
                <a:latin typeface="Aptos Black" panose="020F0502020204030204" pitchFamily="34" charset="0"/>
              </a:rPr>
              <a:t>CSC301 Lab final project</a:t>
            </a:r>
          </a:p>
          <a:p>
            <a:pPr algn="ctr"/>
            <a:r>
              <a:rPr lang="en-US" sz="1600" b="1" dirty="0">
                <a:solidFill>
                  <a:schemeClr val="bg2">
                    <a:lumMod val="20000"/>
                    <a:lumOff val="80000"/>
                  </a:schemeClr>
                </a:solidFill>
                <a:latin typeface="Aptos Black" panose="020F0502020204030204" pitchFamily="34" charset="0"/>
              </a:rPr>
              <a:t>Presented by:  Dominic Eid – Section C (202201394)</a:t>
            </a:r>
          </a:p>
          <a:p>
            <a:pPr algn="ctr"/>
            <a:r>
              <a:rPr lang="en-US" sz="1600" b="1" dirty="0">
                <a:solidFill>
                  <a:schemeClr val="bg2">
                    <a:lumMod val="20000"/>
                    <a:lumOff val="80000"/>
                  </a:schemeClr>
                </a:solidFill>
                <a:latin typeface="Aptos Black" panose="020F0502020204030204" pitchFamily="34" charset="0"/>
              </a:rPr>
              <a:t>Instructor:  Dr. Wajdi Abboud</a:t>
            </a:r>
          </a:p>
        </p:txBody>
      </p:sp>
      <p:sp>
        <p:nvSpPr>
          <p:cNvPr id="4" name="TextBox 3">
            <a:extLst>
              <a:ext uri="{FF2B5EF4-FFF2-40B4-BE49-F238E27FC236}">
                <a16:creationId xmlns:a16="http://schemas.microsoft.com/office/drawing/2014/main" id="{9478987A-6A18-12FF-737C-654D9C64F06F}"/>
              </a:ext>
            </a:extLst>
          </p:cNvPr>
          <p:cNvSpPr txBox="1"/>
          <p:nvPr/>
        </p:nvSpPr>
        <p:spPr>
          <a:xfrm>
            <a:off x="4103911" y="3351492"/>
            <a:ext cx="3984172" cy="461665"/>
          </a:xfrm>
          <a:prstGeom prst="rect">
            <a:avLst/>
          </a:prstGeom>
          <a:noFill/>
        </p:spPr>
        <p:txBody>
          <a:bodyPr wrap="square" rtlCol="0">
            <a:spAutoFit/>
          </a:bodyPr>
          <a:lstStyle/>
          <a:p>
            <a:pPr algn="ctr"/>
            <a:r>
              <a:rPr lang="en-US" sz="2400" b="1" dirty="0">
                <a:solidFill>
                  <a:schemeClr val="bg2">
                    <a:lumMod val="40000"/>
                    <a:lumOff val="60000"/>
                  </a:schemeClr>
                </a:solidFill>
                <a:effectLst>
                  <a:outerShdw blurRad="38100" dist="38100" dir="2700000" algn="tl">
                    <a:srgbClr val="000000">
                      <a:alpha val="43137"/>
                    </a:srgbClr>
                  </a:outerShdw>
                </a:effectLst>
                <a:latin typeface="Arial Black" panose="020B0A04020102020204" pitchFamily="34" charset="0"/>
              </a:rPr>
              <a:t>Faculty of engineering</a:t>
            </a:r>
            <a:endParaRPr lang="en-US" sz="2400" dirty="0"/>
          </a:p>
        </p:txBody>
      </p:sp>
    </p:spTree>
    <p:extLst>
      <p:ext uri="{BB962C8B-B14F-4D97-AF65-F5344CB8AC3E}">
        <p14:creationId xmlns:p14="http://schemas.microsoft.com/office/powerpoint/2010/main" val="17189707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3B7282-4C6C-A161-7425-CE8329897FA7}"/>
              </a:ext>
            </a:extLst>
          </p:cNvPr>
          <p:cNvSpPr>
            <a:spLocks noGrp="1"/>
          </p:cNvSpPr>
          <p:nvPr>
            <p:ph type="title"/>
          </p:nvPr>
        </p:nvSpPr>
        <p:spPr/>
        <p:txBody>
          <a:bodyPr/>
          <a:lstStyle/>
          <a:p>
            <a:pPr algn="ctr"/>
            <a:r>
              <a:rPr lang="en-US" b="1" dirty="0">
                <a:solidFill>
                  <a:schemeClr val="bg2">
                    <a:lumMod val="40000"/>
                    <a:lumOff val="60000"/>
                  </a:schemeClr>
                </a:solidFill>
                <a:latin typeface="Arial Black" panose="020B0A04020102020204" pitchFamily="34" charset="0"/>
              </a:rPr>
              <a:t>Header file – member.h</a:t>
            </a:r>
          </a:p>
        </p:txBody>
      </p:sp>
      <p:pic>
        <p:nvPicPr>
          <p:cNvPr id="4" name="Picture 3">
            <a:extLst>
              <a:ext uri="{FF2B5EF4-FFF2-40B4-BE49-F238E27FC236}">
                <a16:creationId xmlns:a16="http://schemas.microsoft.com/office/drawing/2014/main" id="{1431EAB0-5010-F540-A858-CBC3097F7B8D}"/>
              </a:ext>
            </a:extLst>
          </p:cNvPr>
          <p:cNvPicPr>
            <a:picLocks noChangeAspect="1"/>
          </p:cNvPicPr>
          <p:nvPr/>
        </p:nvPicPr>
        <p:blipFill>
          <a:blip r:embed="rId2"/>
          <a:stretch>
            <a:fillRect/>
          </a:stretch>
        </p:blipFill>
        <p:spPr>
          <a:xfrm>
            <a:off x="560891" y="1950348"/>
            <a:ext cx="4389500" cy="429805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5" name="TextBox 4">
            <a:extLst>
              <a:ext uri="{FF2B5EF4-FFF2-40B4-BE49-F238E27FC236}">
                <a16:creationId xmlns:a16="http://schemas.microsoft.com/office/drawing/2014/main" id="{74B0C858-A2ED-B9EE-B9BD-E79C9B9D5097}"/>
              </a:ext>
            </a:extLst>
          </p:cNvPr>
          <p:cNvSpPr txBox="1"/>
          <p:nvPr/>
        </p:nvSpPr>
        <p:spPr>
          <a:xfrm>
            <a:off x="5454244" y="2412694"/>
            <a:ext cx="6176865" cy="3373359"/>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en-US" dirty="0"/>
              <a:t>Contains member class</a:t>
            </a:r>
          </a:p>
          <a:p>
            <a:pPr marL="285750" indent="-285750">
              <a:lnSpc>
                <a:spcPct val="150000"/>
              </a:lnSpc>
              <a:buFont typeface="Wingdings" panose="05000000000000000000" pitchFamily="2" charset="2"/>
              <a:buChar char="Ø"/>
            </a:pPr>
            <a:r>
              <a:rPr lang="en-US" dirty="0"/>
              <a:t>Contains semester structure</a:t>
            </a:r>
          </a:p>
          <a:p>
            <a:pPr marL="285750" indent="-285750">
              <a:lnSpc>
                <a:spcPct val="150000"/>
              </a:lnSpc>
              <a:buFont typeface="Wingdings" panose="05000000000000000000" pitchFamily="2" charset="2"/>
              <a:buChar char="Ø"/>
            </a:pPr>
            <a:r>
              <a:rPr lang="en-US" dirty="0"/>
              <a:t>Includes date.h header file</a:t>
            </a:r>
          </a:p>
          <a:p>
            <a:pPr marL="285750" indent="-285750">
              <a:lnSpc>
                <a:spcPct val="150000"/>
              </a:lnSpc>
              <a:buFont typeface="Wingdings" panose="05000000000000000000" pitchFamily="2" charset="2"/>
              <a:buChar char="Ø"/>
            </a:pPr>
            <a:r>
              <a:rPr lang="en-US" dirty="0"/>
              <a:t>Class contains common ground between teachers and students (id, date of birth, semester started, gender and name)</a:t>
            </a:r>
          </a:p>
          <a:p>
            <a:pPr marL="285750" indent="-285750">
              <a:lnSpc>
                <a:spcPct val="150000"/>
              </a:lnSpc>
              <a:buFont typeface="Wingdings" panose="05000000000000000000" pitchFamily="2" charset="2"/>
              <a:buChar char="Ø"/>
            </a:pPr>
            <a:r>
              <a:rPr lang="en-US" dirty="0"/>
              <a:t>Used later in student and teacher classes as an inherited class</a:t>
            </a:r>
          </a:p>
        </p:txBody>
      </p:sp>
    </p:spTree>
    <p:extLst>
      <p:ext uri="{BB962C8B-B14F-4D97-AF65-F5344CB8AC3E}">
        <p14:creationId xmlns:p14="http://schemas.microsoft.com/office/powerpoint/2010/main" val="17036521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C56B14-D448-9910-B309-BABE68575836}"/>
              </a:ext>
            </a:extLst>
          </p:cNvPr>
          <p:cNvSpPr>
            <a:spLocks noGrp="1"/>
          </p:cNvSpPr>
          <p:nvPr>
            <p:ph type="title"/>
          </p:nvPr>
        </p:nvSpPr>
        <p:spPr>
          <a:xfrm>
            <a:off x="685801" y="469641"/>
            <a:ext cx="10131425" cy="1456267"/>
          </a:xfrm>
        </p:spPr>
        <p:txBody>
          <a:bodyPr/>
          <a:lstStyle/>
          <a:p>
            <a:pPr algn="ctr"/>
            <a:r>
              <a:rPr lang="en-US" b="1" dirty="0">
                <a:solidFill>
                  <a:schemeClr val="bg2">
                    <a:lumMod val="40000"/>
                    <a:lumOff val="60000"/>
                  </a:schemeClr>
                </a:solidFill>
                <a:latin typeface="Arial Black" panose="020B0A04020102020204" pitchFamily="34" charset="0"/>
              </a:rPr>
              <a:t>Header file – students.h</a:t>
            </a:r>
          </a:p>
        </p:txBody>
      </p:sp>
      <p:pic>
        <p:nvPicPr>
          <p:cNvPr id="4" name="Picture 3">
            <a:extLst>
              <a:ext uri="{FF2B5EF4-FFF2-40B4-BE49-F238E27FC236}">
                <a16:creationId xmlns:a16="http://schemas.microsoft.com/office/drawing/2014/main" id="{C8BC8172-0CA0-1AA2-0C6A-4645634BE8B0}"/>
              </a:ext>
            </a:extLst>
          </p:cNvPr>
          <p:cNvPicPr>
            <a:picLocks noChangeAspect="1"/>
          </p:cNvPicPr>
          <p:nvPr/>
        </p:nvPicPr>
        <p:blipFill>
          <a:blip r:embed="rId2"/>
          <a:stretch>
            <a:fillRect/>
          </a:stretch>
        </p:blipFill>
        <p:spPr>
          <a:xfrm>
            <a:off x="685801" y="1679510"/>
            <a:ext cx="4210820" cy="49028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5" name="TextBox 4">
            <a:extLst>
              <a:ext uri="{FF2B5EF4-FFF2-40B4-BE49-F238E27FC236}">
                <a16:creationId xmlns:a16="http://schemas.microsoft.com/office/drawing/2014/main" id="{7FC0BA37-FAEC-B954-36C4-D2C4B42E5CCD}"/>
              </a:ext>
            </a:extLst>
          </p:cNvPr>
          <p:cNvSpPr txBox="1"/>
          <p:nvPr/>
        </p:nvSpPr>
        <p:spPr>
          <a:xfrm>
            <a:off x="5215813" y="1679510"/>
            <a:ext cx="6391469" cy="4801314"/>
          </a:xfrm>
          <a:prstGeom prst="rect">
            <a:avLst/>
          </a:prstGeom>
          <a:noFill/>
        </p:spPr>
        <p:txBody>
          <a:bodyPr wrap="square" rtlCol="0">
            <a:spAutoFit/>
          </a:bodyPr>
          <a:lstStyle/>
          <a:p>
            <a:pPr marL="285750" indent="-285750">
              <a:buFont typeface="Wingdings" panose="05000000000000000000" pitchFamily="2" charset="2"/>
              <a:buChar char="Ø"/>
            </a:pPr>
            <a:r>
              <a:rPr lang="en-US" dirty="0"/>
              <a:t>Contains student class derived from member class</a:t>
            </a:r>
          </a:p>
          <a:p>
            <a:pPr marL="285750" indent="-285750">
              <a:buFont typeface="Wingdings" panose="05000000000000000000" pitchFamily="2" charset="2"/>
              <a:buChar char="Ø"/>
            </a:pPr>
            <a:r>
              <a:rPr lang="en-US" dirty="0"/>
              <a:t>Includes member.h header file</a:t>
            </a:r>
          </a:p>
          <a:p>
            <a:pPr marL="285750" indent="-285750">
              <a:buFont typeface="Wingdings" panose="05000000000000000000" pitchFamily="2" charset="2"/>
              <a:buChar char="Ø"/>
            </a:pPr>
            <a:r>
              <a:rPr lang="en-US" dirty="0"/>
              <a:t>Overloaded operator &gt;&gt; to input student information such as id, name, gender, date of birth, semester started as well as number of credits completed, GPA and major</a:t>
            </a:r>
          </a:p>
          <a:p>
            <a:pPr marL="285750" indent="-285750">
              <a:buFont typeface="Wingdings" panose="05000000000000000000" pitchFamily="2" charset="2"/>
              <a:buChar char="Ø"/>
            </a:pPr>
            <a:r>
              <a:rPr lang="en-US" dirty="0"/>
              <a:t>Overloaded operator += to sum up student GPAs and calculate the average in the binary file operation</a:t>
            </a:r>
          </a:p>
          <a:p>
            <a:pPr marL="285750" indent="-285750">
              <a:buFont typeface="Wingdings" panose="05000000000000000000" pitchFamily="2" charset="2"/>
              <a:buChar char="Ø"/>
            </a:pPr>
            <a:r>
              <a:rPr lang="en-US" dirty="0"/>
              <a:t>Contains functions to sort students by semester started and number of credits completed</a:t>
            </a:r>
          </a:p>
          <a:p>
            <a:pPr marL="285750" indent="-285750">
              <a:buFont typeface="Wingdings" panose="05000000000000000000" pitchFamily="2" charset="2"/>
              <a:buChar char="Ø"/>
            </a:pPr>
            <a:r>
              <a:rPr lang="en-US" dirty="0"/>
              <a:t>Contains functions to group students by major and semester started</a:t>
            </a:r>
          </a:p>
          <a:p>
            <a:pPr marL="285750" indent="-285750">
              <a:buFont typeface="Wingdings" panose="05000000000000000000" pitchFamily="2" charset="2"/>
              <a:buChar char="Ø"/>
            </a:pPr>
            <a:r>
              <a:rPr lang="en-US" dirty="0"/>
              <a:t>Contains a recursive function to search for students</a:t>
            </a:r>
          </a:p>
          <a:p>
            <a:pPr marL="285750" indent="-285750">
              <a:buFont typeface="Wingdings" panose="05000000000000000000" pitchFamily="2" charset="2"/>
              <a:buChar char="Ø"/>
            </a:pPr>
            <a:r>
              <a:rPr lang="en-US" dirty="0"/>
              <a:t>Contains functions that allow the user to add, remove and modify students</a:t>
            </a:r>
          </a:p>
          <a:p>
            <a:pPr marL="285750" indent="-285750">
              <a:buFont typeface="Wingdings" panose="05000000000000000000" pitchFamily="2" charset="2"/>
              <a:buChar char="Ø"/>
            </a:pPr>
            <a:r>
              <a:rPr lang="en-US" dirty="0"/>
              <a:t>Contains functions to input the students in a binary file and in another according to their major and display or remove the saved info </a:t>
            </a:r>
          </a:p>
        </p:txBody>
      </p:sp>
    </p:spTree>
    <p:extLst>
      <p:ext uri="{BB962C8B-B14F-4D97-AF65-F5344CB8AC3E}">
        <p14:creationId xmlns:p14="http://schemas.microsoft.com/office/powerpoint/2010/main" val="22261490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C56B14-D448-9910-B309-BABE68575836}"/>
              </a:ext>
            </a:extLst>
          </p:cNvPr>
          <p:cNvSpPr>
            <a:spLocks noGrp="1"/>
          </p:cNvSpPr>
          <p:nvPr>
            <p:ph type="title"/>
          </p:nvPr>
        </p:nvSpPr>
        <p:spPr>
          <a:xfrm>
            <a:off x="704462" y="348342"/>
            <a:ext cx="10131425" cy="1456267"/>
          </a:xfrm>
        </p:spPr>
        <p:txBody>
          <a:bodyPr/>
          <a:lstStyle/>
          <a:p>
            <a:pPr algn="ctr"/>
            <a:r>
              <a:rPr lang="en-US" b="1" dirty="0">
                <a:solidFill>
                  <a:schemeClr val="bg2">
                    <a:lumMod val="40000"/>
                    <a:lumOff val="60000"/>
                  </a:schemeClr>
                </a:solidFill>
                <a:latin typeface="Arial Black" panose="020B0A04020102020204" pitchFamily="34" charset="0"/>
              </a:rPr>
              <a:t>Header file – teachers.h</a:t>
            </a:r>
          </a:p>
        </p:txBody>
      </p:sp>
      <p:pic>
        <p:nvPicPr>
          <p:cNvPr id="4" name="Picture 3">
            <a:extLst>
              <a:ext uri="{FF2B5EF4-FFF2-40B4-BE49-F238E27FC236}">
                <a16:creationId xmlns:a16="http://schemas.microsoft.com/office/drawing/2014/main" id="{7A19A9AD-0C19-C429-80BA-79E6BFFE1C33}"/>
              </a:ext>
            </a:extLst>
          </p:cNvPr>
          <p:cNvPicPr>
            <a:picLocks noChangeAspect="1"/>
          </p:cNvPicPr>
          <p:nvPr/>
        </p:nvPicPr>
        <p:blipFill>
          <a:blip r:embed="rId2"/>
          <a:stretch>
            <a:fillRect/>
          </a:stretch>
        </p:blipFill>
        <p:spPr>
          <a:xfrm>
            <a:off x="591373" y="1597565"/>
            <a:ext cx="4109085" cy="491209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5" name="TextBox 4">
            <a:extLst>
              <a:ext uri="{FF2B5EF4-FFF2-40B4-BE49-F238E27FC236}">
                <a16:creationId xmlns:a16="http://schemas.microsoft.com/office/drawing/2014/main" id="{8E22E47B-B07F-1BB0-FF87-02D41CCF1445}"/>
              </a:ext>
            </a:extLst>
          </p:cNvPr>
          <p:cNvSpPr txBox="1"/>
          <p:nvPr/>
        </p:nvSpPr>
        <p:spPr>
          <a:xfrm>
            <a:off x="4991877" y="2289801"/>
            <a:ext cx="6543435" cy="3970318"/>
          </a:xfrm>
          <a:prstGeom prst="rect">
            <a:avLst/>
          </a:prstGeom>
          <a:noFill/>
        </p:spPr>
        <p:txBody>
          <a:bodyPr wrap="square" rtlCol="0">
            <a:spAutoFit/>
          </a:bodyPr>
          <a:lstStyle/>
          <a:p>
            <a:pPr marL="285750" indent="-285750">
              <a:buFont typeface="Wingdings" panose="05000000000000000000" pitchFamily="2" charset="2"/>
              <a:buChar char="Ø"/>
            </a:pPr>
            <a:r>
              <a:rPr lang="en-US" dirty="0"/>
              <a:t>Contains teacher class derived from member class</a:t>
            </a:r>
          </a:p>
          <a:p>
            <a:pPr marL="285750" indent="-285750">
              <a:buFont typeface="Wingdings" panose="05000000000000000000" pitchFamily="2" charset="2"/>
              <a:buChar char="Ø"/>
            </a:pPr>
            <a:r>
              <a:rPr lang="en-US" dirty="0"/>
              <a:t>Includes member.h header file</a:t>
            </a:r>
          </a:p>
          <a:p>
            <a:pPr marL="285750" indent="-285750">
              <a:buFont typeface="Wingdings" panose="05000000000000000000" pitchFamily="2" charset="2"/>
              <a:buChar char="Ø"/>
            </a:pPr>
            <a:r>
              <a:rPr lang="en-US" dirty="0"/>
              <a:t>Overloaded operator &gt;&gt; to input teacher information such as id, name, gender, date of birth, semester started as well as the teacher’s salary and specialization</a:t>
            </a:r>
          </a:p>
          <a:p>
            <a:pPr marL="285750" indent="-285750">
              <a:buFont typeface="Wingdings" panose="05000000000000000000" pitchFamily="2" charset="2"/>
              <a:buChar char="Ø"/>
            </a:pPr>
            <a:r>
              <a:rPr lang="en-US" dirty="0"/>
              <a:t>Contains functions to sort teacher by semester started and age</a:t>
            </a:r>
          </a:p>
          <a:p>
            <a:pPr marL="285750" indent="-285750">
              <a:buFont typeface="Wingdings" panose="05000000000000000000" pitchFamily="2" charset="2"/>
              <a:buChar char="Ø"/>
            </a:pPr>
            <a:r>
              <a:rPr lang="en-US" dirty="0"/>
              <a:t>Contains functions to group teachers by specialization</a:t>
            </a:r>
          </a:p>
          <a:p>
            <a:pPr marL="285750" indent="-285750">
              <a:buFont typeface="Wingdings" panose="05000000000000000000" pitchFamily="2" charset="2"/>
              <a:buChar char="Ø"/>
            </a:pPr>
            <a:r>
              <a:rPr lang="en-US" dirty="0"/>
              <a:t>Contains a recursive function to search for teachers</a:t>
            </a:r>
          </a:p>
          <a:p>
            <a:pPr marL="285750" indent="-285750">
              <a:buFont typeface="Wingdings" panose="05000000000000000000" pitchFamily="2" charset="2"/>
              <a:buChar char="Ø"/>
            </a:pPr>
            <a:r>
              <a:rPr lang="en-US" dirty="0"/>
              <a:t>Contains functions that allow the user to add, remove and modify teachers</a:t>
            </a:r>
          </a:p>
          <a:p>
            <a:pPr marL="285750" indent="-285750">
              <a:buFont typeface="Wingdings" panose="05000000000000000000" pitchFamily="2" charset="2"/>
              <a:buChar char="Ø"/>
            </a:pPr>
            <a:r>
              <a:rPr lang="en-US" dirty="0"/>
              <a:t>Contains functions to input the teachers in a binary file as well as display and remove saved info</a:t>
            </a:r>
          </a:p>
          <a:p>
            <a:endParaRPr lang="en-US" dirty="0"/>
          </a:p>
          <a:p>
            <a:endParaRPr lang="en-US" dirty="0"/>
          </a:p>
        </p:txBody>
      </p:sp>
    </p:spTree>
    <p:extLst>
      <p:ext uri="{BB962C8B-B14F-4D97-AF65-F5344CB8AC3E}">
        <p14:creationId xmlns:p14="http://schemas.microsoft.com/office/powerpoint/2010/main" val="508068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1" name="Diagram 40">
            <a:extLst>
              <a:ext uri="{FF2B5EF4-FFF2-40B4-BE49-F238E27FC236}">
                <a16:creationId xmlns:a16="http://schemas.microsoft.com/office/drawing/2014/main" id="{9FFC3EC5-3458-FEAC-2C69-98C4CB627056}"/>
              </a:ext>
            </a:extLst>
          </p:cNvPr>
          <p:cNvGraphicFramePr/>
          <p:nvPr>
            <p:extLst>
              <p:ext uri="{D42A27DB-BD31-4B8C-83A1-F6EECF244321}">
                <p14:modId xmlns:p14="http://schemas.microsoft.com/office/powerpoint/2010/main" val="2709494500"/>
              </p:ext>
            </p:extLst>
          </p:nvPr>
        </p:nvGraphicFramePr>
        <p:xfrm>
          <a:off x="1359678" y="167951"/>
          <a:ext cx="9472644" cy="652209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740674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555CF-C9B6-6633-A6E7-DF66EDC74758}"/>
              </a:ext>
            </a:extLst>
          </p:cNvPr>
          <p:cNvSpPr>
            <a:spLocks noGrp="1"/>
          </p:cNvSpPr>
          <p:nvPr>
            <p:ph type="title"/>
          </p:nvPr>
        </p:nvSpPr>
        <p:spPr/>
        <p:txBody>
          <a:bodyPr/>
          <a:lstStyle/>
          <a:p>
            <a:pPr algn="ctr"/>
            <a:r>
              <a:rPr lang="en-US" b="1" dirty="0">
                <a:solidFill>
                  <a:schemeClr val="bg2">
                    <a:lumMod val="40000"/>
                    <a:lumOff val="60000"/>
                  </a:schemeClr>
                </a:solidFill>
                <a:latin typeface="Arial Black" panose="020B0A04020102020204" pitchFamily="34" charset="0"/>
              </a:rPr>
              <a:t>Explanation of some difficult functions</a:t>
            </a:r>
          </a:p>
        </p:txBody>
      </p:sp>
      <p:sp>
        <p:nvSpPr>
          <p:cNvPr id="3" name="TextBox 2">
            <a:extLst>
              <a:ext uri="{FF2B5EF4-FFF2-40B4-BE49-F238E27FC236}">
                <a16:creationId xmlns:a16="http://schemas.microsoft.com/office/drawing/2014/main" id="{A94DF108-B0B7-339B-72B7-04332EF06EDD}"/>
              </a:ext>
            </a:extLst>
          </p:cNvPr>
          <p:cNvSpPr txBox="1"/>
          <p:nvPr/>
        </p:nvSpPr>
        <p:spPr>
          <a:xfrm>
            <a:off x="625929" y="2041458"/>
            <a:ext cx="10940142" cy="4124206"/>
          </a:xfrm>
          <a:prstGeom prst="rect">
            <a:avLst/>
          </a:prstGeom>
          <a:noFill/>
        </p:spPr>
        <p:txBody>
          <a:bodyPr wrap="square" rtlCol="0">
            <a:spAutoFit/>
          </a:bodyPr>
          <a:lstStyle/>
          <a:p>
            <a:r>
              <a:rPr lang="en-US" sz="2800" b="1" dirty="0">
                <a:solidFill>
                  <a:schemeClr val="bg2">
                    <a:lumMod val="20000"/>
                    <a:lumOff val="80000"/>
                  </a:schemeClr>
                </a:solidFill>
              </a:rPr>
              <a:t>“remove_std_binary” and “remove_tch_binary” functions:</a:t>
            </a:r>
          </a:p>
          <a:p>
            <a:endParaRPr lang="en-US" b="1" dirty="0">
              <a:solidFill>
                <a:schemeClr val="bg2">
                  <a:lumMod val="20000"/>
                  <a:lumOff val="80000"/>
                </a:schemeClr>
              </a:solidFill>
            </a:endParaRPr>
          </a:p>
          <a:p>
            <a:r>
              <a:rPr lang="en-US" sz="2400" dirty="0"/>
              <a:t>These two functions open the original binary file and a new temporary binary file, then goes through the original in read mode and searches for the position of the desired student/teacher to remove.</a:t>
            </a:r>
          </a:p>
          <a:p>
            <a:r>
              <a:rPr lang="en-US" sz="2400" dirty="0"/>
              <a:t>The function then stores the position in an integer, then starts to write the info into the temporary file while using the seekg() function to skip over the position of the desired student/teacher.</a:t>
            </a:r>
          </a:p>
          <a:p>
            <a:r>
              <a:rPr lang="en-US" sz="2400" dirty="0"/>
              <a:t>The function then closes the files and removes the original files using the remove() function, and then proceeds to rename the new files as the older files using the rename() function.</a:t>
            </a:r>
          </a:p>
        </p:txBody>
      </p:sp>
    </p:spTree>
    <p:extLst>
      <p:ext uri="{BB962C8B-B14F-4D97-AF65-F5344CB8AC3E}">
        <p14:creationId xmlns:p14="http://schemas.microsoft.com/office/powerpoint/2010/main" val="42678768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6DF355E-EECF-8CE1-EAE3-C8CE4F4B74A7}"/>
              </a:ext>
            </a:extLst>
          </p:cNvPr>
          <p:cNvSpPr txBox="1"/>
          <p:nvPr/>
        </p:nvSpPr>
        <p:spPr>
          <a:xfrm>
            <a:off x="522515" y="513183"/>
            <a:ext cx="10851502" cy="3170099"/>
          </a:xfrm>
          <a:prstGeom prst="rect">
            <a:avLst/>
          </a:prstGeom>
          <a:noFill/>
        </p:spPr>
        <p:txBody>
          <a:bodyPr wrap="square" rtlCol="0">
            <a:spAutoFit/>
          </a:bodyPr>
          <a:lstStyle/>
          <a:p>
            <a:r>
              <a:rPr lang="en-US" sz="2800" b="1" dirty="0">
                <a:solidFill>
                  <a:schemeClr val="bg2">
                    <a:lumMod val="20000"/>
                    <a:lumOff val="80000"/>
                  </a:schemeClr>
                </a:solidFill>
              </a:rPr>
              <a:t>“update_std_info” and “update_tch_info” functions:</a:t>
            </a:r>
          </a:p>
          <a:p>
            <a:endParaRPr lang="en-US" sz="2800" b="1" dirty="0">
              <a:solidFill>
                <a:schemeClr val="bg2">
                  <a:lumMod val="20000"/>
                  <a:lumOff val="80000"/>
                </a:schemeClr>
              </a:solidFill>
            </a:endParaRPr>
          </a:p>
          <a:p>
            <a:r>
              <a:rPr lang="en-US" sz="2400" dirty="0"/>
              <a:t>These two function allow the user to search for the student/teacher by name or ID using the searchstd_by_id  and searchstd_by_name or the searchtch_by_id and searchtch_by_name function by way of a switch operation.</a:t>
            </a:r>
          </a:p>
          <a:p>
            <a:r>
              <a:rPr lang="en-US" sz="2400" dirty="0"/>
              <a:t>The function then gives the user the options for updating also by way of a switch case.</a:t>
            </a:r>
          </a:p>
          <a:p>
            <a:r>
              <a:rPr lang="en-US" sz="2400" dirty="0"/>
              <a:t>The changes are applied to the array according to the position returned by the search functions</a:t>
            </a:r>
          </a:p>
        </p:txBody>
      </p:sp>
      <p:sp>
        <p:nvSpPr>
          <p:cNvPr id="4" name="TextBox 3">
            <a:extLst>
              <a:ext uri="{FF2B5EF4-FFF2-40B4-BE49-F238E27FC236}">
                <a16:creationId xmlns:a16="http://schemas.microsoft.com/office/drawing/2014/main" id="{4BEBF494-9BFA-007E-9141-1711D8818D17}"/>
              </a:ext>
            </a:extLst>
          </p:cNvPr>
          <p:cNvSpPr txBox="1"/>
          <p:nvPr/>
        </p:nvSpPr>
        <p:spPr>
          <a:xfrm>
            <a:off x="522515" y="4210416"/>
            <a:ext cx="10982130" cy="1692771"/>
          </a:xfrm>
          <a:prstGeom prst="rect">
            <a:avLst/>
          </a:prstGeom>
          <a:noFill/>
        </p:spPr>
        <p:txBody>
          <a:bodyPr wrap="square" rtlCol="0">
            <a:spAutoFit/>
          </a:bodyPr>
          <a:lstStyle/>
          <a:p>
            <a:r>
              <a:rPr lang="en-US" sz="2800" b="1" dirty="0">
                <a:solidFill>
                  <a:schemeClr val="bg2">
                    <a:lumMod val="20000"/>
                    <a:lumOff val="80000"/>
                  </a:schemeClr>
                </a:solidFill>
              </a:rPr>
              <a:t>Overloaded operator+= function:</a:t>
            </a:r>
          </a:p>
          <a:p>
            <a:endParaRPr lang="en-US" sz="2800" b="1" dirty="0">
              <a:solidFill>
                <a:schemeClr val="bg2">
                  <a:lumMod val="20000"/>
                  <a:lumOff val="80000"/>
                </a:schemeClr>
              </a:solidFill>
            </a:endParaRPr>
          </a:p>
          <a:p>
            <a:r>
              <a:rPr lang="en-US" sz="2400" dirty="0"/>
              <a:t>This function overloads the += operator for student objects.</a:t>
            </a:r>
          </a:p>
          <a:p>
            <a:r>
              <a:rPr lang="en-US" sz="2400" dirty="0"/>
              <a:t>It’s a member function of class student and it consists of adding up the student’s GPAs </a:t>
            </a:r>
          </a:p>
        </p:txBody>
      </p:sp>
    </p:spTree>
    <p:extLst>
      <p:ext uri="{BB962C8B-B14F-4D97-AF65-F5344CB8AC3E}">
        <p14:creationId xmlns:p14="http://schemas.microsoft.com/office/powerpoint/2010/main" val="36683776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1FF31CE-28C1-BF68-5A2D-0BCDC6E70B0E}"/>
              </a:ext>
            </a:extLst>
          </p:cNvPr>
          <p:cNvSpPr txBox="1"/>
          <p:nvPr/>
        </p:nvSpPr>
        <p:spPr>
          <a:xfrm>
            <a:off x="550506" y="289249"/>
            <a:ext cx="10842172" cy="2646878"/>
          </a:xfrm>
          <a:prstGeom prst="rect">
            <a:avLst/>
          </a:prstGeom>
          <a:noFill/>
        </p:spPr>
        <p:txBody>
          <a:bodyPr wrap="square" rtlCol="0">
            <a:spAutoFit/>
          </a:bodyPr>
          <a:lstStyle/>
          <a:p>
            <a:r>
              <a:rPr lang="en-US" sz="2800" b="1" dirty="0">
                <a:solidFill>
                  <a:schemeClr val="bg2">
                    <a:lumMod val="20000"/>
                    <a:lumOff val="80000"/>
                  </a:schemeClr>
                </a:solidFill>
              </a:rPr>
              <a:t>“period_comp” function:</a:t>
            </a:r>
          </a:p>
          <a:p>
            <a:endParaRPr lang="en-US" dirty="0"/>
          </a:p>
          <a:p>
            <a:r>
              <a:rPr lang="en-US" sz="2400" dirty="0"/>
              <a:t>This function compares two courses by checking if they take place on the same days, then proceeds to check if the two courses start at the same time and checks if there’s a time conflict between the end time of the first course and the starting time of the second course.</a:t>
            </a:r>
          </a:p>
          <a:p>
            <a:r>
              <a:rPr lang="en-US" sz="2400" dirty="0"/>
              <a:t>The function returns true if there’s a conflict and returns false otherwise.</a:t>
            </a:r>
          </a:p>
        </p:txBody>
      </p:sp>
      <p:sp>
        <p:nvSpPr>
          <p:cNvPr id="4" name="TextBox 3">
            <a:extLst>
              <a:ext uri="{FF2B5EF4-FFF2-40B4-BE49-F238E27FC236}">
                <a16:creationId xmlns:a16="http://schemas.microsoft.com/office/drawing/2014/main" id="{3E8BF7A7-D33E-DB88-78A6-B242A2AC9E9F}"/>
              </a:ext>
            </a:extLst>
          </p:cNvPr>
          <p:cNvSpPr txBox="1"/>
          <p:nvPr/>
        </p:nvSpPr>
        <p:spPr>
          <a:xfrm>
            <a:off x="550505" y="3596951"/>
            <a:ext cx="11019453" cy="2277547"/>
          </a:xfrm>
          <a:prstGeom prst="rect">
            <a:avLst/>
          </a:prstGeom>
          <a:noFill/>
        </p:spPr>
        <p:txBody>
          <a:bodyPr wrap="square" rtlCol="0">
            <a:spAutoFit/>
          </a:bodyPr>
          <a:lstStyle/>
          <a:p>
            <a:r>
              <a:rPr lang="en-US" sz="2800" b="1" dirty="0">
                <a:solidFill>
                  <a:schemeClr val="bg2">
                    <a:lumMod val="20000"/>
                    <a:lumOff val="80000"/>
                  </a:schemeClr>
                </a:solidFill>
              </a:rPr>
              <a:t>“semester_comp” function:</a:t>
            </a:r>
          </a:p>
          <a:p>
            <a:endParaRPr lang="en-US" dirty="0"/>
          </a:p>
          <a:p>
            <a:r>
              <a:rPr lang="en-US" sz="2400" dirty="0">
                <a:solidFill>
                  <a:schemeClr val="tx1">
                    <a:lumMod val="95000"/>
                  </a:schemeClr>
                </a:solidFill>
              </a:rPr>
              <a:t>This function compares two semesters by first checking the year, then compares the seasons (fall, spring, summer) using strcmp().</a:t>
            </a:r>
          </a:p>
          <a:p>
            <a:r>
              <a:rPr lang="en-US" sz="2400" dirty="0">
                <a:solidFill>
                  <a:schemeClr val="tx1">
                    <a:lumMod val="95000"/>
                  </a:schemeClr>
                </a:solidFill>
              </a:rPr>
              <a:t>The function returns 1 if the first semester is more recent, -1 if the second semester is more recent and 0 if both are the same semester.</a:t>
            </a:r>
          </a:p>
        </p:txBody>
      </p:sp>
    </p:spTree>
    <p:extLst>
      <p:ext uri="{BB962C8B-B14F-4D97-AF65-F5344CB8AC3E}">
        <p14:creationId xmlns:p14="http://schemas.microsoft.com/office/powerpoint/2010/main" val="28722933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1042EC2-B2B2-F1A3-9DA1-8E89F4EE7CAF}"/>
              </a:ext>
            </a:extLst>
          </p:cNvPr>
          <p:cNvSpPr txBox="1"/>
          <p:nvPr/>
        </p:nvSpPr>
        <p:spPr>
          <a:xfrm>
            <a:off x="550506" y="289249"/>
            <a:ext cx="10842172" cy="1538883"/>
          </a:xfrm>
          <a:prstGeom prst="rect">
            <a:avLst/>
          </a:prstGeom>
          <a:noFill/>
        </p:spPr>
        <p:txBody>
          <a:bodyPr wrap="square" rtlCol="0">
            <a:spAutoFit/>
          </a:bodyPr>
          <a:lstStyle/>
          <a:p>
            <a:r>
              <a:rPr lang="en-US" sz="2800" b="1" dirty="0">
                <a:solidFill>
                  <a:schemeClr val="bg2">
                    <a:lumMod val="20000"/>
                    <a:lumOff val="80000"/>
                  </a:schemeClr>
                </a:solidFill>
              </a:rPr>
              <a:t>“text_schedule” function:</a:t>
            </a:r>
          </a:p>
          <a:p>
            <a:endParaRPr lang="en-US" dirty="0"/>
          </a:p>
          <a:p>
            <a:r>
              <a:rPr lang="en-US" sz="2400" dirty="0"/>
              <a:t>This function creates a text file with the student/teacher’s name and write all the courses (time, days, code) into a calendar format </a:t>
            </a:r>
          </a:p>
        </p:txBody>
      </p:sp>
      <p:sp>
        <p:nvSpPr>
          <p:cNvPr id="3" name="TextBox 2">
            <a:extLst>
              <a:ext uri="{FF2B5EF4-FFF2-40B4-BE49-F238E27FC236}">
                <a16:creationId xmlns:a16="http://schemas.microsoft.com/office/drawing/2014/main" id="{73EAD431-A701-4EF8-7CCB-559C83C0657D}"/>
              </a:ext>
            </a:extLst>
          </p:cNvPr>
          <p:cNvSpPr txBox="1"/>
          <p:nvPr/>
        </p:nvSpPr>
        <p:spPr>
          <a:xfrm>
            <a:off x="550506" y="2076843"/>
            <a:ext cx="10842172" cy="2277547"/>
          </a:xfrm>
          <a:prstGeom prst="rect">
            <a:avLst/>
          </a:prstGeom>
          <a:noFill/>
        </p:spPr>
        <p:txBody>
          <a:bodyPr wrap="square" rtlCol="0">
            <a:spAutoFit/>
          </a:bodyPr>
          <a:lstStyle/>
          <a:p>
            <a:r>
              <a:rPr lang="en-US" sz="2800" b="1" dirty="0">
                <a:solidFill>
                  <a:schemeClr val="bg2">
                    <a:lumMod val="20000"/>
                    <a:lumOff val="80000"/>
                  </a:schemeClr>
                </a:solidFill>
              </a:rPr>
              <a:t>“read_from_file” function:</a:t>
            </a:r>
          </a:p>
          <a:p>
            <a:endParaRPr lang="en-US" dirty="0"/>
          </a:p>
          <a:p>
            <a:r>
              <a:rPr lang="en-US" sz="2400" dirty="0"/>
              <a:t>This function takes the name of the student/teacher and opens their specific schedule file.</a:t>
            </a:r>
          </a:p>
          <a:p>
            <a:r>
              <a:rPr lang="en-US" sz="2400" dirty="0"/>
              <a:t>The function proceeds to read line by line the text file containing the schedule and outputs it directly on the terminal.</a:t>
            </a:r>
          </a:p>
        </p:txBody>
      </p:sp>
      <p:sp>
        <p:nvSpPr>
          <p:cNvPr id="4" name="TextBox 3">
            <a:extLst>
              <a:ext uri="{FF2B5EF4-FFF2-40B4-BE49-F238E27FC236}">
                <a16:creationId xmlns:a16="http://schemas.microsoft.com/office/drawing/2014/main" id="{0CE4ADDF-5409-ADA7-7645-06D2476F5324}"/>
              </a:ext>
            </a:extLst>
          </p:cNvPr>
          <p:cNvSpPr txBox="1"/>
          <p:nvPr/>
        </p:nvSpPr>
        <p:spPr>
          <a:xfrm>
            <a:off x="550506" y="4603102"/>
            <a:ext cx="10842172" cy="1908215"/>
          </a:xfrm>
          <a:prstGeom prst="rect">
            <a:avLst/>
          </a:prstGeom>
          <a:noFill/>
        </p:spPr>
        <p:txBody>
          <a:bodyPr wrap="square" rtlCol="0">
            <a:spAutoFit/>
          </a:bodyPr>
          <a:lstStyle/>
          <a:p>
            <a:r>
              <a:rPr lang="en-US" sz="2800" b="1" dirty="0">
                <a:solidFill>
                  <a:schemeClr val="bg2">
                    <a:lumMod val="20000"/>
                    <a:lumOff val="80000"/>
                  </a:schemeClr>
                </a:solidFill>
              </a:rPr>
              <a:t>“set_end_time” function:</a:t>
            </a:r>
          </a:p>
          <a:p>
            <a:endParaRPr lang="en-US" dirty="0"/>
          </a:p>
          <a:p>
            <a:r>
              <a:rPr lang="en-US" sz="2400" dirty="0"/>
              <a:t>This function takes the number of credits of a course and according to that number, sets the end time of each course:  3 hours for 1 credit courses and 1.5 hours for 2 and 3 credit courses.</a:t>
            </a:r>
          </a:p>
        </p:txBody>
      </p:sp>
    </p:spTree>
    <p:extLst>
      <p:ext uri="{BB962C8B-B14F-4D97-AF65-F5344CB8AC3E}">
        <p14:creationId xmlns:p14="http://schemas.microsoft.com/office/powerpoint/2010/main" val="8915484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C3DF51C-1CD9-21BB-F0EE-3DAFC5BB04B9}"/>
              </a:ext>
            </a:extLst>
          </p:cNvPr>
          <p:cNvSpPr txBox="1"/>
          <p:nvPr/>
        </p:nvSpPr>
        <p:spPr>
          <a:xfrm>
            <a:off x="1136779" y="612844"/>
            <a:ext cx="9918441" cy="5632311"/>
          </a:xfrm>
          <a:prstGeom prst="rect">
            <a:avLst/>
          </a:prstGeom>
          <a:noFill/>
        </p:spPr>
        <p:txBody>
          <a:bodyPr wrap="square" rtlCol="0">
            <a:spAutoFit/>
          </a:bodyPr>
          <a:lstStyle/>
          <a:p>
            <a:pPr algn="ctr"/>
            <a:r>
              <a:rPr lang="en-US" sz="4000" dirty="0">
                <a:solidFill>
                  <a:schemeClr val="bg2">
                    <a:lumMod val="40000"/>
                    <a:lumOff val="60000"/>
                  </a:schemeClr>
                </a:solidFill>
                <a:latin typeface="Arial Black" panose="020B0A04020102020204" pitchFamily="34" charset="0"/>
              </a:rPr>
              <a:t>That is all for this project</a:t>
            </a:r>
          </a:p>
          <a:p>
            <a:pPr algn="ctr"/>
            <a:endParaRPr lang="en-US" sz="4000" dirty="0">
              <a:solidFill>
                <a:schemeClr val="bg2">
                  <a:lumMod val="40000"/>
                  <a:lumOff val="60000"/>
                </a:schemeClr>
              </a:solidFill>
              <a:latin typeface="Arial Black" panose="020B0A04020102020204" pitchFamily="34" charset="0"/>
            </a:endParaRPr>
          </a:p>
          <a:p>
            <a:pPr algn="ctr"/>
            <a:endParaRPr lang="en-US" sz="4000" dirty="0">
              <a:solidFill>
                <a:schemeClr val="bg2">
                  <a:lumMod val="40000"/>
                  <a:lumOff val="60000"/>
                </a:schemeClr>
              </a:solidFill>
              <a:latin typeface="Arial Black" panose="020B0A04020102020204" pitchFamily="34" charset="0"/>
            </a:endParaRPr>
          </a:p>
          <a:p>
            <a:pPr algn="ctr"/>
            <a:r>
              <a:rPr lang="en-US" sz="4000" dirty="0">
                <a:solidFill>
                  <a:schemeClr val="bg2">
                    <a:lumMod val="40000"/>
                    <a:lumOff val="60000"/>
                  </a:schemeClr>
                </a:solidFill>
                <a:latin typeface="Arial Black" panose="020B0A04020102020204" pitchFamily="34" charset="0"/>
              </a:rPr>
              <a:t>Thank you for your time and patience</a:t>
            </a:r>
          </a:p>
          <a:p>
            <a:pPr algn="ctr"/>
            <a:endParaRPr lang="en-US" sz="4000" dirty="0">
              <a:solidFill>
                <a:schemeClr val="bg2">
                  <a:lumMod val="40000"/>
                  <a:lumOff val="60000"/>
                </a:schemeClr>
              </a:solidFill>
              <a:latin typeface="Arial Black" panose="020B0A04020102020204" pitchFamily="34" charset="0"/>
            </a:endParaRPr>
          </a:p>
          <a:p>
            <a:pPr algn="ctr"/>
            <a:br>
              <a:rPr lang="en-US" sz="4000" dirty="0">
                <a:solidFill>
                  <a:schemeClr val="bg2">
                    <a:lumMod val="40000"/>
                    <a:lumOff val="60000"/>
                  </a:schemeClr>
                </a:solidFill>
                <a:latin typeface="Arial Black" panose="020B0A04020102020204" pitchFamily="34" charset="0"/>
              </a:rPr>
            </a:br>
            <a:r>
              <a:rPr lang="en-US" sz="4000" dirty="0">
                <a:solidFill>
                  <a:schemeClr val="bg2">
                    <a:lumMod val="40000"/>
                    <a:lumOff val="60000"/>
                  </a:schemeClr>
                </a:solidFill>
                <a:latin typeface="Arial Black" panose="020B0A04020102020204" pitchFamily="34" charset="0"/>
              </a:rPr>
              <a:t>Merry Christmas and happy new year! 🎄</a:t>
            </a:r>
          </a:p>
        </p:txBody>
      </p:sp>
      <mc:AlternateContent xmlns:mc="http://schemas.openxmlformats.org/markup-compatibility/2006">
        <mc:Choice xmlns:am3d="http://schemas.microsoft.com/office/drawing/2017/model3d" Requires="am3d">
          <p:graphicFrame>
            <p:nvGraphicFramePr>
              <p:cNvPr id="6" name="3D Model 5" descr="Present Bows">
                <a:extLst>
                  <a:ext uri="{FF2B5EF4-FFF2-40B4-BE49-F238E27FC236}">
                    <a16:creationId xmlns:a16="http://schemas.microsoft.com/office/drawing/2014/main" id="{80DDC73E-72C6-B54B-22C7-3A64E1E092A3}"/>
                  </a:ext>
                </a:extLst>
              </p:cNvPr>
              <p:cNvGraphicFramePr>
                <a:graphicFrameLocks noChangeAspect="1"/>
              </p:cNvGraphicFramePr>
              <p:nvPr>
                <p:extLst>
                  <p:ext uri="{D42A27DB-BD31-4B8C-83A1-F6EECF244321}">
                    <p14:modId xmlns:p14="http://schemas.microsoft.com/office/powerpoint/2010/main" val="2359003712"/>
                  </p:ext>
                </p:extLst>
              </p:nvPr>
            </p:nvGraphicFramePr>
            <p:xfrm>
              <a:off x="-803698" y="-1057155"/>
              <a:ext cx="3359029" cy="3339998"/>
            </p:xfrm>
            <a:graphic>
              <a:graphicData uri="http://schemas.microsoft.com/office/drawing/2017/model3d">
                <am3d:model3d r:embed="rId2">
                  <am3d:spPr>
                    <a:xfrm>
                      <a:off x="0" y="0"/>
                      <a:ext cx="3359029" cy="3339998"/>
                    </a:xfrm>
                    <a:prstGeom prst="rect">
                      <a:avLst/>
                    </a:prstGeom>
                  </am3d:spPr>
                  <am3d:camera>
                    <am3d:pos x="0" y="0" z="71398305"/>
                    <am3d:up dx="0" dy="36000000" dz="0"/>
                    <am3d:lookAt x="0" y="0" z="0"/>
                    <am3d:perspective fov="2700000"/>
                  </am3d:camera>
                  <am3d:trans>
                    <am3d:meterPerModelUnit n="56190542" d="1000000"/>
                    <am3d:preTrans dx="0" dy="-10366941" dz="0"/>
                    <am3d:scale>
                      <am3d:sx n="1000000" d="1000000"/>
                      <am3d:sy n="1000000" d="1000000"/>
                      <am3d:sz n="1000000" d="1000000"/>
                    </am3d:scale>
                    <am3d:rot ax="4975549" ay="256384" az="1858819"/>
                    <am3d:postTrans dx="0" dy="0" dz="0"/>
                  </am3d:trans>
                  <am3d:raster rName="Office3DRenderer" rVer="16.0.8326">
                    <am3d:blip r:embed="rId3"/>
                  </am3d:raster>
                  <am3d:objViewport viewportSz="528119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3D Model 5" descr="Present Bows">
                <a:extLst>
                  <a:ext uri="{FF2B5EF4-FFF2-40B4-BE49-F238E27FC236}">
                    <a16:creationId xmlns:a16="http://schemas.microsoft.com/office/drawing/2014/main" id="{80DDC73E-72C6-B54B-22C7-3A64E1E092A3}"/>
                  </a:ext>
                </a:extLst>
              </p:cNvPr>
              <p:cNvPicPr>
                <a:picLocks noGrp="1" noRot="1" noChangeAspect="1" noMove="1" noResize="1" noEditPoints="1" noAdjustHandles="1" noChangeArrowheads="1" noChangeShapeType="1" noCrop="1"/>
              </p:cNvPicPr>
              <p:nvPr/>
            </p:nvPicPr>
            <p:blipFill>
              <a:blip r:embed="rId3"/>
              <a:stretch>
                <a:fillRect/>
              </a:stretch>
            </p:blipFill>
            <p:spPr>
              <a:xfrm>
                <a:off x="-803698" y="-1057155"/>
                <a:ext cx="3359029" cy="3339998"/>
              </a:xfrm>
              <a:prstGeom prst="rect">
                <a:avLst/>
              </a:prstGeom>
            </p:spPr>
          </p:pic>
        </mc:Fallback>
      </mc:AlternateContent>
    </p:spTree>
    <p:extLst>
      <p:ext uri="{BB962C8B-B14F-4D97-AF65-F5344CB8AC3E}">
        <p14:creationId xmlns:p14="http://schemas.microsoft.com/office/powerpoint/2010/main" val="8291012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C60D5FE4-412B-3218-CCB1-8AE34526CF85}"/>
              </a:ext>
            </a:extLst>
          </p:cNvPr>
          <p:cNvSpPr txBox="1"/>
          <p:nvPr/>
        </p:nvSpPr>
        <p:spPr>
          <a:xfrm>
            <a:off x="744894" y="2153427"/>
            <a:ext cx="10702212" cy="3508653"/>
          </a:xfrm>
          <a:prstGeom prst="rect">
            <a:avLst/>
          </a:prstGeom>
          <a:noFill/>
        </p:spPr>
        <p:txBody>
          <a:bodyPr wrap="square" rtlCol="0">
            <a:spAutoFit/>
          </a:bodyPr>
          <a:lstStyle/>
          <a:p>
            <a:pPr marL="457200" indent="-457200">
              <a:lnSpc>
                <a:spcPts val="3840"/>
              </a:lnSpc>
              <a:buFont typeface="Wingdings" panose="05000000000000000000" pitchFamily="2" charset="2"/>
              <a:buChar char="Ø"/>
            </a:pPr>
            <a:r>
              <a:rPr lang="en-US" sz="3200" dirty="0"/>
              <a:t>Project objective</a:t>
            </a:r>
          </a:p>
          <a:p>
            <a:pPr marL="285750" indent="-285750">
              <a:lnSpc>
                <a:spcPts val="3840"/>
              </a:lnSpc>
              <a:buFont typeface="Wingdings" panose="05000000000000000000" pitchFamily="2" charset="2"/>
              <a:buChar char="Ø"/>
            </a:pPr>
            <a:r>
              <a:rPr lang="en-US" sz="3200" dirty="0"/>
              <a:t>Difficulties and possible improvements</a:t>
            </a:r>
          </a:p>
          <a:p>
            <a:pPr marL="285750" indent="-285750">
              <a:lnSpc>
                <a:spcPts val="3840"/>
              </a:lnSpc>
              <a:buFont typeface="Wingdings" panose="05000000000000000000" pitchFamily="2" charset="2"/>
              <a:buChar char="Ø"/>
            </a:pPr>
            <a:r>
              <a:rPr lang="en-US" sz="3200" dirty="0"/>
              <a:t>Methods used in the project</a:t>
            </a:r>
          </a:p>
          <a:p>
            <a:pPr marL="285750" indent="-285750">
              <a:lnSpc>
                <a:spcPts val="3840"/>
              </a:lnSpc>
              <a:buFont typeface="Wingdings" panose="05000000000000000000" pitchFamily="2" charset="2"/>
              <a:buChar char="Ø"/>
            </a:pPr>
            <a:r>
              <a:rPr lang="en-US" sz="3200" dirty="0"/>
              <a:t>Header files</a:t>
            </a:r>
          </a:p>
          <a:p>
            <a:pPr marL="285750" indent="-285750">
              <a:lnSpc>
                <a:spcPts val="3840"/>
              </a:lnSpc>
              <a:buFont typeface="Wingdings" panose="05000000000000000000" pitchFamily="2" charset="2"/>
              <a:buChar char="Ø"/>
            </a:pPr>
            <a:r>
              <a:rPr lang="en-US" sz="3200" dirty="0"/>
              <a:t>In-depth list</a:t>
            </a:r>
          </a:p>
          <a:p>
            <a:pPr marL="285750" indent="-285750">
              <a:lnSpc>
                <a:spcPts val="3840"/>
              </a:lnSpc>
              <a:buFont typeface="Wingdings" panose="05000000000000000000" pitchFamily="2" charset="2"/>
              <a:buChar char="Ø"/>
            </a:pPr>
            <a:r>
              <a:rPr lang="en-US" sz="3200" dirty="0"/>
              <a:t>Explanation of some functions</a:t>
            </a:r>
            <a:endParaRPr lang="en-US" sz="1600" dirty="0">
              <a:solidFill>
                <a:schemeClr val="bg2">
                  <a:lumMod val="40000"/>
                  <a:lumOff val="60000"/>
                </a:schemeClr>
              </a:solidFill>
            </a:endParaRPr>
          </a:p>
          <a:p>
            <a:r>
              <a:rPr lang="en-US" sz="1600" dirty="0">
                <a:solidFill>
                  <a:schemeClr val="bg2">
                    <a:lumMod val="40000"/>
                    <a:lumOff val="60000"/>
                  </a:schemeClr>
                </a:solidFill>
              </a:rPr>
              <a:t>	</a:t>
            </a:r>
          </a:p>
          <a:p>
            <a:endParaRPr lang="en-US" sz="1600" dirty="0"/>
          </a:p>
        </p:txBody>
      </p:sp>
      <p:sp>
        <p:nvSpPr>
          <p:cNvPr id="8" name="TextBox 7">
            <a:extLst>
              <a:ext uri="{FF2B5EF4-FFF2-40B4-BE49-F238E27FC236}">
                <a16:creationId xmlns:a16="http://schemas.microsoft.com/office/drawing/2014/main" id="{BC1D633C-E24A-2994-FB52-3C6C5078D530}"/>
              </a:ext>
            </a:extLst>
          </p:cNvPr>
          <p:cNvSpPr txBox="1"/>
          <p:nvPr/>
        </p:nvSpPr>
        <p:spPr>
          <a:xfrm>
            <a:off x="744894" y="914399"/>
            <a:ext cx="9041364" cy="984885"/>
          </a:xfrm>
          <a:prstGeom prst="rect">
            <a:avLst/>
          </a:prstGeom>
          <a:noFill/>
        </p:spPr>
        <p:txBody>
          <a:bodyPr wrap="square" rtlCol="0">
            <a:spAutoFit/>
          </a:bodyPr>
          <a:lstStyle/>
          <a:p>
            <a:r>
              <a:rPr lang="en-US" sz="4000" b="1" dirty="0">
                <a:solidFill>
                  <a:schemeClr val="bg2">
                    <a:lumMod val="40000"/>
                    <a:lumOff val="60000"/>
                  </a:schemeClr>
                </a:solidFill>
                <a:latin typeface="Arial Black" panose="020B0A04020102020204" pitchFamily="34" charset="0"/>
              </a:rPr>
              <a:t>Table of contents:</a:t>
            </a:r>
          </a:p>
          <a:p>
            <a:endParaRPr lang="en-US" dirty="0"/>
          </a:p>
        </p:txBody>
      </p:sp>
    </p:spTree>
    <p:extLst>
      <p:ext uri="{BB962C8B-B14F-4D97-AF65-F5344CB8AC3E}">
        <p14:creationId xmlns:p14="http://schemas.microsoft.com/office/powerpoint/2010/main" val="41026702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810F63-30B0-A271-D446-3CBC5B5ED885}"/>
              </a:ext>
            </a:extLst>
          </p:cNvPr>
          <p:cNvSpPr>
            <a:spLocks noGrp="1"/>
          </p:cNvSpPr>
          <p:nvPr>
            <p:ph type="title"/>
          </p:nvPr>
        </p:nvSpPr>
        <p:spPr/>
        <p:txBody>
          <a:bodyPr/>
          <a:lstStyle/>
          <a:p>
            <a:pPr algn="ctr"/>
            <a:r>
              <a:rPr lang="en-US" dirty="0">
                <a:solidFill>
                  <a:schemeClr val="bg2">
                    <a:lumMod val="40000"/>
                    <a:lumOff val="60000"/>
                  </a:schemeClr>
                </a:solidFill>
                <a:latin typeface="Arial Black" panose="020B0A04020102020204" pitchFamily="34" charset="0"/>
              </a:rPr>
              <a:t>Project Objectives</a:t>
            </a:r>
          </a:p>
        </p:txBody>
      </p:sp>
      <p:sp>
        <p:nvSpPr>
          <p:cNvPr id="3" name="TextBox 2">
            <a:extLst>
              <a:ext uri="{FF2B5EF4-FFF2-40B4-BE49-F238E27FC236}">
                <a16:creationId xmlns:a16="http://schemas.microsoft.com/office/drawing/2014/main" id="{B4A04024-909A-DA00-B61E-1A9734385A83}"/>
              </a:ext>
            </a:extLst>
          </p:cNvPr>
          <p:cNvSpPr txBox="1"/>
          <p:nvPr/>
        </p:nvSpPr>
        <p:spPr>
          <a:xfrm>
            <a:off x="959498" y="2305141"/>
            <a:ext cx="10273004" cy="3378104"/>
          </a:xfrm>
          <a:prstGeom prst="rect">
            <a:avLst/>
          </a:prstGeom>
          <a:noFill/>
        </p:spPr>
        <p:txBody>
          <a:bodyPr wrap="square" rtlCol="0">
            <a:spAutoFit/>
          </a:bodyPr>
          <a:lstStyle/>
          <a:p>
            <a:pPr marL="285750" indent="-285750">
              <a:lnSpc>
                <a:spcPct val="150000"/>
              </a:lnSpc>
              <a:buFont typeface="Wingdings" panose="05000000000000000000" pitchFamily="2" charset="2"/>
              <a:buChar char="§"/>
            </a:pPr>
            <a:r>
              <a:rPr lang="en-US" sz="1600" dirty="0"/>
              <a:t>The main purpose of this management system is to register students and teachers in a university’s engineering faculty in addition to managing their schedules and courses.</a:t>
            </a:r>
          </a:p>
          <a:p>
            <a:pPr marL="285750" indent="-285750">
              <a:lnSpc>
                <a:spcPct val="150000"/>
              </a:lnSpc>
              <a:buFont typeface="Wingdings" panose="05000000000000000000" pitchFamily="2" charset="2"/>
              <a:buChar char="§"/>
            </a:pPr>
            <a:r>
              <a:rPr lang="en-US" sz="1600" dirty="0"/>
              <a:t>This application allows the higher ups of the university to input and display the information of students and teachers while being able to add, remove and update said information. It also allows the user to sort and group the members of the university by age, semester started, majors and age and proceeds to save all the registered information into modifiable and protected binary files.</a:t>
            </a:r>
          </a:p>
          <a:p>
            <a:pPr marL="285750" indent="-285750">
              <a:lnSpc>
                <a:spcPct val="150000"/>
              </a:lnSpc>
              <a:buFont typeface="Wingdings" panose="05000000000000000000" pitchFamily="2" charset="2"/>
              <a:buChar char="§"/>
            </a:pPr>
            <a:r>
              <a:rPr lang="en-US" sz="1600" dirty="0"/>
              <a:t>This program also allows the user to set and manage the schedule of students and teachers by managing the courses taken/taught (course period, number of credits, date) and saving the information into a printable text file saved into the project directory. Note: Each student/teacher gets their own schedule text file.</a:t>
            </a:r>
          </a:p>
        </p:txBody>
      </p:sp>
    </p:spTree>
    <p:extLst>
      <p:ext uri="{BB962C8B-B14F-4D97-AF65-F5344CB8AC3E}">
        <p14:creationId xmlns:p14="http://schemas.microsoft.com/office/powerpoint/2010/main" val="3777873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A60DE2-CC8A-890B-74B9-8E2F36039B7F}"/>
              </a:ext>
            </a:extLst>
          </p:cNvPr>
          <p:cNvSpPr>
            <a:spLocks noGrp="1"/>
          </p:cNvSpPr>
          <p:nvPr>
            <p:ph type="title"/>
          </p:nvPr>
        </p:nvSpPr>
        <p:spPr/>
        <p:txBody>
          <a:bodyPr/>
          <a:lstStyle/>
          <a:p>
            <a:pPr algn="ctr"/>
            <a:r>
              <a:rPr lang="en-US" b="1" dirty="0">
                <a:solidFill>
                  <a:schemeClr val="bg2">
                    <a:lumMod val="40000"/>
                    <a:lumOff val="60000"/>
                  </a:schemeClr>
                </a:solidFill>
                <a:latin typeface="Arial Black" panose="020B0A04020102020204" pitchFamily="34" charset="0"/>
              </a:rPr>
              <a:t>Difficulties and possible improvements</a:t>
            </a:r>
          </a:p>
        </p:txBody>
      </p:sp>
      <p:sp>
        <p:nvSpPr>
          <p:cNvPr id="3" name="TextBox 2">
            <a:extLst>
              <a:ext uri="{FF2B5EF4-FFF2-40B4-BE49-F238E27FC236}">
                <a16:creationId xmlns:a16="http://schemas.microsoft.com/office/drawing/2014/main" id="{B879C333-0FFB-624E-4209-16A7D0548EF1}"/>
              </a:ext>
            </a:extLst>
          </p:cNvPr>
          <p:cNvSpPr txBox="1"/>
          <p:nvPr/>
        </p:nvSpPr>
        <p:spPr>
          <a:xfrm>
            <a:off x="685801" y="2924284"/>
            <a:ext cx="5337111" cy="1988365"/>
          </a:xfrm>
          <a:prstGeom prst="rect">
            <a:avLst/>
          </a:prstGeom>
          <a:noFill/>
        </p:spPr>
        <p:txBody>
          <a:bodyPr wrap="square" rtlCol="0">
            <a:spAutoFit/>
          </a:bodyPr>
          <a:lstStyle/>
          <a:p>
            <a:r>
              <a:rPr lang="en-US" b="1" dirty="0"/>
              <a:t>Difficulties:</a:t>
            </a:r>
          </a:p>
          <a:p>
            <a:pPr marL="285750" indent="-285750">
              <a:lnSpc>
                <a:spcPct val="150000"/>
              </a:lnSpc>
              <a:buFont typeface="Wingdings" panose="05000000000000000000" pitchFamily="2" charset="2"/>
              <a:buChar char="Ø"/>
            </a:pPr>
            <a:r>
              <a:rPr lang="en-US" dirty="0"/>
              <a:t>Working with binary files proved to be challenging</a:t>
            </a:r>
          </a:p>
          <a:p>
            <a:pPr marL="285750" indent="-285750">
              <a:lnSpc>
                <a:spcPct val="150000"/>
              </a:lnSpc>
              <a:buFont typeface="Wingdings" panose="05000000000000000000" pitchFamily="2" charset="2"/>
              <a:buChar char="Ø"/>
            </a:pPr>
            <a:r>
              <a:rPr lang="en-US" dirty="0"/>
              <a:t>Working with multiple header files</a:t>
            </a:r>
          </a:p>
          <a:p>
            <a:pPr marL="285750" indent="-285750">
              <a:lnSpc>
                <a:spcPct val="150000"/>
              </a:lnSpc>
              <a:buFont typeface="Wingdings" panose="05000000000000000000" pitchFamily="2" charset="2"/>
              <a:buChar char="Ø"/>
            </a:pPr>
            <a:r>
              <a:rPr lang="en-US" dirty="0"/>
              <a:t>Working with multiple classes that include inherited classes</a:t>
            </a:r>
          </a:p>
        </p:txBody>
      </p:sp>
      <p:sp>
        <p:nvSpPr>
          <p:cNvPr id="4" name="TextBox 3">
            <a:extLst>
              <a:ext uri="{FF2B5EF4-FFF2-40B4-BE49-F238E27FC236}">
                <a16:creationId xmlns:a16="http://schemas.microsoft.com/office/drawing/2014/main" id="{1C235E0F-0E28-7FB2-48D0-E86C92BF513E}"/>
              </a:ext>
            </a:extLst>
          </p:cNvPr>
          <p:cNvSpPr txBox="1"/>
          <p:nvPr/>
        </p:nvSpPr>
        <p:spPr>
          <a:xfrm>
            <a:off x="6363478" y="2924284"/>
            <a:ext cx="5337111" cy="1572866"/>
          </a:xfrm>
          <a:prstGeom prst="rect">
            <a:avLst/>
          </a:prstGeom>
          <a:noFill/>
        </p:spPr>
        <p:txBody>
          <a:bodyPr wrap="square" rtlCol="0">
            <a:spAutoFit/>
          </a:bodyPr>
          <a:lstStyle/>
          <a:p>
            <a:r>
              <a:rPr lang="en-US" b="1" dirty="0"/>
              <a:t>Possible improvements:</a:t>
            </a:r>
          </a:p>
          <a:p>
            <a:pPr marL="285750" indent="-285750">
              <a:lnSpc>
                <a:spcPct val="150000"/>
              </a:lnSpc>
              <a:buFont typeface="Wingdings" panose="05000000000000000000" pitchFamily="2" charset="2"/>
              <a:buChar char="Ø"/>
            </a:pPr>
            <a:r>
              <a:rPr lang="en-US" dirty="0"/>
              <a:t>Adding a graphical user interface</a:t>
            </a:r>
          </a:p>
          <a:p>
            <a:pPr marL="285750" indent="-285750">
              <a:lnSpc>
                <a:spcPct val="150000"/>
              </a:lnSpc>
              <a:buFont typeface="Wingdings" panose="05000000000000000000" pitchFamily="2" charset="2"/>
              <a:buChar char="Ø"/>
            </a:pPr>
            <a:r>
              <a:rPr lang="en-US" dirty="0"/>
              <a:t>Using SQL to store all the data in a database</a:t>
            </a:r>
          </a:p>
          <a:p>
            <a:pPr marL="285750" indent="-285750">
              <a:lnSpc>
                <a:spcPct val="150000"/>
              </a:lnSpc>
              <a:buFont typeface="Wingdings" panose="05000000000000000000" pitchFamily="2" charset="2"/>
              <a:buChar char="Ø"/>
            </a:pPr>
            <a:r>
              <a:rPr lang="en-US" dirty="0"/>
              <a:t>Adding more course management options</a:t>
            </a:r>
          </a:p>
        </p:txBody>
      </p:sp>
    </p:spTree>
    <p:extLst>
      <p:ext uri="{BB962C8B-B14F-4D97-AF65-F5344CB8AC3E}">
        <p14:creationId xmlns:p14="http://schemas.microsoft.com/office/powerpoint/2010/main" val="281595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F4D05-511C-BFB3-A8CD-87D88522451E}"/>
              </a:ext>
            </a:extLst>
          </p:cNvPr>
          <p:cNvSpPr>
            <a:spLocks noGrp="1"/>
          </p:cNvSpPr>
          <p:nvPr>
            <p:ph type="title"/>
          </p:nvPr>
        </p:nvSpPr>
        <p:spPr/>
        <p:txBody>
          <a:bodyPr/>
          <a:lstStyle/>
          <a:p>
            <a:pPr algn="ctr"/>
            <a:r>
              <a:rPr lang="en-US" dirty="0">
                <a:solidFill>
                  <a:schemeClr val="bg2">
                    <a:lumMod val="40000"/>
                    <a:lumOff val="60000"/>
                  </a:schemeClr>
                </a:solidFill>
                <a:latin typeface="Arial Black" panose="020B0A04020102020204" pitchFamily="34" charset="0"/>
              </a:rPr>
              <a:t>Methods used in the project</a:t>
            </a:r>
          </a:p>
        </p:txBody>
      </p:sp>
      <p:sp>
        <p:nvSpPr>
          <p:cNvPr id="3" name="TextBox 2">
            <a:extLst>
              <a:ext uri="{FF2B5EF4-FFF2-40B4-BE49-F238E27FC236}">
                <a16:creationId xmlns:a16="http://schemas.microsoft.com/office/drawing/2014/main" id="{8BD041B0-60F6-0FBD-2B0A-D773B17070B2}"/>
              </a:ext>
            </a:extLst>
          </p:cNvPr>
          <p:cNvSpPr txBox="1"/>
          <p:nvPr/>
        </p:nvSpPr>
        <p:spPr>
          <a:xfrm>
            <a:off x="1035696" y="2211354"/>
            <a:ext cx="10907486" cy="3693319"/>
          </a:xfrm>
          <a:prstGeom prst="rect">
            <a:avLst/>
          </a:prstGeom>
          <a:noFill/>
        </p:spPr>
        <p:txBody>
          <a:bodyPr wrap="square" rtlCol="0">
            <a:spAutoFit/>
          </a:bodyPr>
          <a:lstStyle/>
          <a:p>
            <a:pPr marL="285750" indent="-285750">
              <a:buFont typeface="Wingdings" panose="05000000000000000000" pitchFamily="2" charset="2"/>
              <a:buChar char="Ø"/>
            </a:pPr>
            <a:r>
              <a:rPr lang="en-US" dirty="0"/>
              <a:t>Iterative functions (input, output, sorting, swapping,…)</a:t>
            </a:r>
          </a:p>
          <a:p>
            <a:pPr marL="285750" indent="-285750">
              <a:buFont typeface="Wingdings" panose="05000000000000000000" pitchFamily="2" charset="2"/>
              <a:buChar char="Ø"/>
            </a:pPr>
            <a:r>
              <a:rPr lang="en-US" dirty="0"/>
              <a:t>Recursive functions (search functions)</a:t>
            </a:r>
          </a:p>
          <a:p>
            <a:pPr marL="285750" indent="-285750">
              <a:buFont typeface="Wingdings" panose="05000000000000000000" pitchFamily="2" charset="2"/>
              <a:buChar char="Ø"/>
            </a:pPr>
            <a:r>
              <a:rPr lang="en-US" dirty="0"/>
              <a:t>Pointers</a:t>
            </a:r>
          </a:p>
          <a:p>
            <a:pPr marL="285750" indent="-285750">
              <a:buFont typeface="Wingdings" panose="05000000000000000000" pitchFamily="2" charset="2"/>
              <a:buChar char="Ø"/>
            </a:pPr>
            <a:r>
              <a:rPr lang="en-US" dirty="0"/>
              <a:t>Pointers to pointers</a:t>
            </a:r>
          </a:p>
          <a:p>
            <a:pPr marL="285750" indent="-285750">
              <a:buFont typeface="Wingdings" panose="05000000000000000000" pitchFamily="2" charset="2"/>
              <a:buChar char="Ø"/>
            </a:pPr>
            <a:r>
              <a:rPr lang="en-US" dirty="0"/>
              <a:t>Structures (struct semester)</a:t>
            </a:r>
          </a:p>
          <a:p>
            <a:pPr marL="285750" indent="-285750">
              <a:buFont typeface="Wingdings" panose="05000000000000000000" pitchFamily="2" charset="2"/>
              <a:buChar char="Ø"/>
            </a:pPr>
            <a:r>
              <a:rPr lang="en-US" dirty="0"/>
              <a:t>Classes (students, teachers, date, time,…)</a:t>
            </a:r>
          </a:p>
          <a:p>
            <a:pPr marL="285750" indent="-285750">
              <a:buFont typeface="Wingdings" panose="05000000000000000000" pitchFamily="2" charset="2"/>
              <a:buChar char="Ø"/>
            </a:pPr>
            <a:r>
              <a:rPr lang="en-US" dirty="0"/>
              <a:t>Objects (schedule object)</a:t>
            </a:r>
          </a:p>
          <a:p>
            <a:pPr marL="285750" indent="-285750">
              <a:buFont typeface="Wingdings" panose="05000000000000000000" pitchFamily="2" charset="2"/>
              <a:buChar char="Ø"/>
            </a:pPr>
            <a:r>
              <a:rPr lang="en-US" dirty="0"/>
              <a:t>Array of objects (array of students, array of teachers)</a:t>
            </a:r>
          </a:p>
          <a:p>
            <a:pPr marL="285750" indent="-285750">
              <a:buFont typeface="Wingdings" panose="05000000000000000000" pitchFamily="2" charset="2"/>
              <a:buChar char="Ø"/>
            </a:pPr>
            <a:r>
              <a:rPr lang="en-US" dirty="0"/>
              <a:t>Friend functions</a:t>
            </a:r>
          </a:p>
          <a:p>
            <a:pPr marL="285750" indent="-285750">
              <a:buFont typeface="Wingdings" panose="05000000000000000000" pitchFamily="2" charset="2"/>
              <a:buChar char="Ø"/>
            </a:pPr>
            <a:r>
              <a:rPr lang="en-US" dirty="0"/>
              <a:t>Inheritance</a:t>
            </a:r>
          </a:p>
          <a:p>
            <a:pPr marL="285750" indent="-285750">
              <a:buFont typeface="Wingdings" panose="05000000000000000000" pitchFamily="2" charset="2"/>
              <a:buChar char="Ø"/>
            </a:pPr>
            <a:r>
              <a:rPr lang="en-US" dirty="0"/>
              <a:t>Operator overloading (ostream, istream and += operators)</a:t>
            </a:r>
          </a:p>
          <a:p>
            <a:pPr marL="285750" indent="-285750">
              <a:buFont typeface="Wingdings" panose="05000000000000000000" pitchFamily="2" charset="2"/>
              <a:buChar char="Ø"/>
            </a:pPr>
            <a:r>
              <a:rPr lang="en-US" dirty="0"/>
              <a:t>Binary files (students file, teachers file, major files)</a:t>
            </a:r>
          </a:p>
          <a:p>
            <a:pPr marL="285750" indent="-285750">
              <a:buFont typeface="Wingdings" panose="05000000000000000000" pitchFamily="2" charset="2"/>
              <a:buChar char="Ø"/>
            </a:pPr>
            <a:r>
              <a:rPr lang="en-US" dirty="0"/>
              <a:t>Text files (schedule files)</a:t>
            </a:r>
          </a:p>
        </p:txBody>
      </p:sp>
    </p:spTree>
    <p:extLst>
      <p:ext uri="{BB962C8B-B14F-4D97-AF65-F5344CB8AC3E}">
        <p14:creationId xmlns:p14="http://schemas.microsoft.com/office/powerpoint/2010/main" val="2365879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4CE5C-F60F-4913-3030-123B3B8D5932}"/>
              </a:ext>
            </a:extLst>
          </p:cNvPr>
          <p:cNvSpPr>
            <a:spLocks noGrp="1"/>
          </p:cNvSpPr>
          <p:nvPr>
            <p:ph type="title"/>
          </p:nvPr>
        </p:nvSpPr>
        <p:spPr/>
        <p:txBody>
          <a:bodyPr/>
          <a:lstStyle/>
          <a:p>
            <a:pPr algn="ctr"/>
            <a:r>
              <a:rPr lang="en-US" b="1" dirty="0">
                <a:solidFill>
                  <a:schemeClr val="bg2">
                    <a:lumMod val="40000"/>
                    <a:lumOff val="60000"/>
                  </a:schemeClr>
                </a:solidFill>
                <a:latin typeface="Arial Black" panose="020B0A04020102020204" pitchFamily="34" charset="0"/>
              </a:rPr>
              <a:t>Header file – Time_.H</a:t>
            </a:r>
          </a:p>
        </p:txBody>
      </p:sp>
      <p:sp>
        <p:nvSpPr>
          <p:cNvPr id="5" name="TextBox 4">
            <a:extLst>
              <a:ext uri="{FF2B5EF4-FFF2-40B4-BE49-F238E27FC236}">
                <a16:creationId xmlns:a16="http://schemas.microsoft.com/office/drawing/2014/main" id="{D415C315-A81F-3BF2-CF7E-8833737BF562}"/>
              </a:ext>
            </a:extLst>
          </p:cNvPr>
          <p:cNvSpPr txBox="1"/>
          <p:nvPr/>
        </p:nvSpPr>
        <p:spPr>
          <a:xfrm>
            <a:off x="6096000" y="2844409"/>
            <a:ext cx="6197081" cy="2230739"/>
          </a:xfrm>
          <a:prstGeom prst="rect">
            <a:avLst/>
          </a:prstGeom>
          <a:noFill/>
        </p:spPr>
        <p:txBody>
          <a:bodyPr wrap="square" rtlCol="0">
            <a:spAutoFit/>
          </a:bodyPr>
          <a:lstStyle/>
          <a:p>
            <a:pPr marL="285750" indent="-285750">
              <a:lnSpc>
                <a:spcPct val="200000"/>
              </a:lnSpc>
              <a:buFont typeface="Wingdings" panose="05000000000000000000" pitchFamily="2" charset="2"/>
              <a:buChar char="Ø"/>
            </a:pPr>
            <a:r>
              <a:rPr lang="en-US" dirty="0"/>
              <a:t>Contains time_ class</a:t>
            </a:r>
          </a:p>
          <a:p>
            <a:pPr marL="285750" indent="-285750">
              <a:lnSpc>
                <a:spcPct val="200000"/>
              </a:lnSpc>
              <a:buFont typeface="Wingdings" panose="05000000000000000000" pitchFamily="2" charset="2"/>
              <a:buChar char="Ø"/>
            </a:pPr>
            <a:r>
              <a:rPr lang="en-US" dirty="0"/>
              <a:t>Class contains overloaded operators &lt;&lt; and &gt;&gt;</a:t>
            </a:r>
          </a:p>
          <a:p>
            <a:pPr marL="285750" indent="-285750">
              <a:lnSpc>
                <a:spcPct val="200000"/>
              </a:lnSpc>
              <a:buFont typeface="Wingdings" panose="05000000000000000000" pitchFamily="2" charset="2"/>
              <a:buChar char="Ø"/>
            </a:pPr>
            <a:r>
              <a:rPr lang="en-US" dirty="0"/>
              <a:t>Class contains 2 integers: hours and minutes</a:t>
            </a:r>
          </a:p>
          <a:p>
            <a:pPr marL="285750" indent="-285750">
              <a:lnSpc>
                <a:spcPct val="200000"/>
              </a:lnSpc>
              <a:buFont typeface="Wingdings" panose="05000000000000000000" pitchFamily="2" charset="2"/>
              <a:buChar char="Ø"/>
            </a:pPr>
            <a:r>
              <a:rPr lang="en-US" dirty="0"/>
              <a:t>Used in course class to set a course’s time period</a:t>
            </a:r>
          </a:p>
        </p:txBody>
      </p:sp>
      <p:pic>
        <p:nvPicPr>
          <p:cNvPr id="7" name="Picture 6">
            <a:extLst>
              <a:ext uri="{FF2B5EF4-FFF2-40B4-BE49-F238E27FC236}">
                <a16:creationId xmlns:a16="http://schemas.microsoft.com/office/drawing/2014/main" id="{A883DF25-C446-8212-0B74-DAF2143C40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5029" y="1882651"/>
            <a:ext cx="5338031" cy="415425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0777424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9A46B1-B8C7-996D-20A5-0CF51D2B724B}"/>
              </a:ext>
            </a:extLst>
          </p:cNvPr>
          <p:cNvSpPr>
            <a:spLocks noGrp="1"/>
          </p:cNvSpPr>
          <p:nvPr>
            <p:ph type="title"/>
          </p:nvPr>
        </p:nvSpPr>
        <p:spPr/>
        <p:txBody>
          <a:bodyPr/>
          <a:lstStyle/>
          <a:p>
            <a:pPr algn="ctr"/>
            <a:r>
              <a:rPr lang="en-US" b="1" dirty="0">
                <a:solidFill>
                  <a:schemeClr val="bg2">
                    <a:lumMod val="40000"/>
                    <a:lumOff val="60000"/>
                  </a:schemeClr>
                </a:solidFill>
                <a:latin typeface="Arial Black" panose="020B0A04020102020204" pitchFamily="34" charset="0"/>
              </a:rPr>
              <a:t>Header file – Course.h</a:t>
            </a:r>
          </a:p>
        </p:txBody>
      </p:sp>
      <p:pic>
        <p:nvPicPr>
          <p:cNvPr id="4" name="Picture 3" descr="A computer screen shot of a program code&#10;&#10;Description automatically generated">
            <a:extLst>
              <a:ext uri="{FF2B5EF4-FFF2-40B4-BE49-F238E27FC236}">
                <a16:creationId xmlns:a16="http://schemas.microsoft.com/office/drawing/2014/main" id="{CD971656-43D8-15B8-6C63-86AB9D70DF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6552" y="2065867"/>
            <a:ext cx="5579982" cy="371477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5" name="TextBox 4">
            <a:extLst>
              <a:ext uri="{FF2B5EF4-FFF2-40B4-BE49-F238E27FC236}">
                <a16:creationId xmlns:a16="http://schemas.microsoft.com/office/drawing/2014/main" id="{9E5DFF5F-17CB-F307-D8F3-5DEB0DCEC085}"/>
              </a:ext>
            </a:extLst>
          </p:cNvPr>
          <p:cNvSpPr txBox="1"/>
          <p:nvPr/>
        </p:nvSpPr>
        <p:spPr>
          <a:xfrm>
            <a:off x="6327710" y="1801670"/>
            <a:ext cx="5467738" cy="4446730"/>
          </a:xfrm>
          <a:prstGeom prst="rect">
            <a:avLst/>
          </a:prstGeom>
          <a:noFill/>
        </p:spPr>
        <p:txBody>
          <a:bodyPr wrap="square" rtlCol="0">
            <a:spAutoFit/>
          </a:bodyPr>
          <a:lstStyle/>
          <a:p>
            <a:pPr marL="285750" indent="-285750">
              <a:lnSpc>
                <a:spcPct val="200000"/>
              </a:lnSpc>
              <a:buFont typeface="Wingdings" panose="05000000000000000000" pitchFamily="2" charset="2"/>
              <a:buChar char="Ø"/>
            </a:pPr>
            <a:r>
              <a:rPr lang="en-US" dirty="0"/>
              <a:t>Contains course class</a:t>
            </a:r>
          </a:p>
          <a:p>
            <a:pPr marL="285750" indent="-285750">
              <a:lnSpc>
                <a:spcPct val="200000"/>
              </a:lnSpc>
              <a:buFont typeface="Wingdings" panose="05000000000000000000" pitchFamily="2" charset="2"/>
              <a:buChar char="Ø"/>
            </a:pPr>
            <a:r>
              <a:rPr lang="en-US" dirty="0"/>
              <a:t>Includes time_.h header file</a:t>
            </a:r>
          </a:p>
          <a:p>
            <a:pPr marL="285750" indent="-285750">
              <a:lnSpc>
                <a:spcPct val="200000"/>
              </a:lnSpc>
              <a:buFont typeface="Wingdings" panose="05000000000000000000" pitchFamily="2" charset="2"/>
              <a:buChar char="Ø"/>
            </a:pPr>
            <a:r>
              <a:rPr lang="en-US" dirty="0"/>
              <a:t>Overloaded operator &gt;&gt; to set the course’s code, the days the course takes place in, the beginning and end of a course (time_ objects) and the number of credits of a course</a:t>
            </a:r>
          </a:p>
          <a:p>
            <a:pPr marL="285750" indent="-285750">
              <a:lnSpc>
                <a:spcPct val="200000"/>
              </a:lnSpc>
              <a:buFont typeface="Wingdings" panose="05000000000000000000" pitchFamily="2" charset="2"/>
              <a:buChar char="Ø"/>
            </a:pPr>
            <a:r>
              <a:rPr lang="en-US" dirty="0"/>
              <a:t>Used in schedule class to set the courses taken/taught by students/teachers</a:t>
            </a:r>
          </a:p>
        </p:txBody>
      </p:sp>
    </p:spTree>
    <p:extLst>
      <p:ext uri="{BB962C8B-B14F-4D97-AF65-F5344CB8AC3E}">
        <p14:creationId xmlns:p14="http://schemas.microsoft.com/office/powerpoint/2010/main" val="23123508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0B585-F50B-58CB-CD90-98172411F78C}"/>
              </a:ext>
            </a:extLst>
          </p:cNvPr>
          <p:cNvSpPr>
            <a:spLocks noGrp="1"/>
          </p:cNvSpPr>
          <p:nvPr>
            <p:ph type="title"/>
          </p:nvPr>
        </p:nvSpPr>
        <p:spPr/>
        <p:txBody>
          <a:bodyPr/>
          <a:lstStyle/>
          <a:p>
            <a:pPr algn="ctr"/>
            <a:r>
              <a:rPr lang="en-US" b="1" dirty="0">
                <a:solidFill>
                  <a:schemeClr val="bg2">
                    <a:lumMod val="40000"/>
                    <a:lumOff val="60000"/>
                  </a:schemeClr>
                </a:solidFill>
                <a:latin typeface="Arial Black" panose="020B0A04020102020204" pitchFamily="34" charset="0"/>
              </a:rPr>
              <a:t>Header file – Schedule.h</a:t>
            </a:r>
          </a:p>
        </p:txBody>
      </p:sp>
      <p:pic>
        <p:nvPicPr>
          <p:cNvPr id="4" name="Picture 3">
            <a:extLst>
              <a:ext uri="{FF2B5EF4-FFF2-40B4-BE49-F238E27FC236}">
                <a16:creationId xmlns:a16="http://schemas.microsoft.com/office/drawing/2014/main" id="{F7AADCFC-2794-EB6E-95CF-B73EF24EEE5F}"/>
              </a:ext>
            </a:extLst>
          </p:cNvPr>
          <p:cNvPicPr>
            <a:picLocks noChangeAspect="1"/>
          </p:cNvPicPr>
          <p:nvPr/>
        </p:nvPicPr>
        <p:blipFill>
          <a:blip r:embed="rId2"/>
          <a:stretch>
            <a:fillRect/>
          </a:stretch>
        </p:blipFill>
        <p:spPr>
          <a:xfrm>
            <a:off x="388776" y="1868235"/>
            <a:ext cx="5157688" cy="43998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5" name="TextBox 4">
            <a:extLst>
              <a:ext uri="{FF2B5EF4-FFF2-40B4-BE49-F238E27FC236}">
                <a16:creationId xmlns:a16="http://schemas.microsoft.com/office/drawing/2014/main" id="{16846694-036E-BB50-60CF-B7AE4F09F12D}"/>
              </a:ext>
            </a:extLst>
          </p:cNvPr>
          <p:cNvSpPr txBox="1"/>
          <p:nvPr/>
        </p:nvSpPr>
        <p:spPr>
          <a:xfrm>
            <a:off x="5943600" y="2121781"/>
            <a:ext cx="5682343" cy="3892732"/>
          </a:xfrm>
          <a:prstGeom prst="rect">
            <a:avLst/>
          </a:prstGeom>
          <a:noFill/>
        </p:spPr>
        <p:txBody>
          <a:bodyPr wrap="square" rtlCol="0">
            <a:spAutoFit/>
          </a:bodyPr>
          <a:lstStyle/>
          <a:p>
            <a:pPr marL="342900" indent="-342900">
              <a:lnSpc>
                <a:spcPct val="200000"/>
              </a:lnSpc>
              <a:buFont typeface="Wingdings" panose="05000000000000000000" pitchFamily="2" charset="2"/>
              <a:buChar char="Ø"/>
            </a:pPr>
            <a:r>
              <a:rPr lang="en-US" dirty="0"/>
              <a:t>Contains schedule class</a:t>
            </a:r>
          </a:p>
          <a:p>
            <a:pPr marL="342900" indent="-342900">
              <a:lnSpc>
                <a:spcPct val="200000"/>
              </a:lnSpc>
              <a:buFont typeface="Wingdings" panose="05000000000000000000" pitchFamily="2" charset="2"/>
              <a:buChar char="Ø"/>
            </a:pPr>
            <a:r>
              <a:rPr lang="en-US" dirty="0"/>
              <a:t>Includes course.h header file</a:t>
            </a:r>
          </a:p>
          <a:p>
            <a:pPr marL="342900" indent="-342900">
              <a:lnSpc>
                <a:spcPct val="200000"/>
              </a:lnSpc>
              <a:buFont typeface="Wingdings" panose="05000000000000000000" pitchFamily="2" charset="2"/>
              <a:buChar char="Ø"/>
            </a:pPr>
            <a:r>
              <a:rPr lang="en-US" dirty="0"/>
              <a:t>Creating an object of type schedule allows the user to enter the number of courses taken/taught by a student/teacher, then creates an array of objects of type course allowing the user to register students and teachers into these courses</a:t>
            </a:r>
          </a:p>
        </p:txBody>
      </p:sp>
    </p:spTree>
    <p:extLst>
      <p:ext uri="{BB962C8B-B14F-4D97-AF65-F5344CB8AC3E}">
        <p14:creationId xmlns:p14="http://schemas.microsoft.com/office/powerpoint/2010/main" val="4939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A78C42-CBC3-8164-815F-15DA2C80FC1D}"/>
              </a:ext>
            </a:extLst>
          </p:cNvPr>
          <p:cNvSpPr>
            <a:spLocks noGrp="1"/>
          </p:cNvSpPr>
          <p:nvPr>
            <p:ph type="title"/>
          </p:nvPr>
        </p:nvSpPr>
        <p:spPr/>
        <p:txBody>
          <a:bodyPr/>
          <a:lstStyle/>
          <a:p>
            <a:pPr algn="ctr"/>
            <a:r>
              <a:rPr lang="en-US" dirty="0">
                <a:solidFill>
                  <a:schemeClr val="bg2">
                    <a:lumMod val="40000"/>
                    <a:lumOff val="60000"/>
                  </a:schemeClr>
                </a:solidFill>
                <a:latin typeface="Arial Black" panose="020B0A04020102020204" pitchFamily="34" charset="0"/>
              </a:rPr>
              <a:t>Header file – date.h</a:t>
            </a:r>
          </a:p>
        </p:txBody>
      </p:sp>
      <p:pic>
        <p:nvPicPr>
          <p:cNvPr id="4" name="Picture 3" descr="A computer code on a screen&#10;&#10;Description automatically generated">
            <a:extLst>
              <a:ext uri="{FF2B5EF4-FFF2-40B4-BE49-F238E27FC236}">
                <a16:creationId xmlns:a16="http://schemas.microsoft.com/office/drawing/2014/main" id="{ECFA7628-EBC9-4DAC-E38E-6CCD7C4DD0C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5669" y="2213224"/>
            <a:ext cx="6546147" cy="355122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5" name="TextBox 4">
            <a:extLst>
              <a:ext uri="{FF2B5EF4-FFF2-40B4-BE49-F238E27FC236}">
                <a16:creationId xmlns:a16="http://schemas.microsoft.com/office/drawing/2014/main" id="{91218187-81BA-9C1C-0813-C29850C77B60}"/>
              </a:ext>
            </a:extLst>
          </p:cNvPr>
          <p:cNvSpPr txBox="1"/>
          <p:nvPr/>
        </p:nvSpPr>
        <p:spPr>
          <a:xfrm>
            <a:off x="7100596" y="2419177"/>
            <a:ext cx="4926564" cy="3139321"/>
          </a:xfrm>
          <a:prstGeom prst="rect">
            <a:avLst/>
          </a:prstGeom>
          <a:noFill/>
        </p:spPr>
        <p:txBody>
          <a:bodyPr wrap="square" rtlCol="0">
            <a:spAutoFit/>
          </a:bodyPr>
          <a:lstStyle/>
          <a:p>
            <a:pPr marL="285750" indent="-285750">
              <a:lnSpc>
                <a:spcPct val="200000"/>
              </a:lnSpc>
              <a:buFont typeface="Wingdings" panose="05000000000000000000" pitchFamily="2" charset="2"/>
              <a:buChar char="Ø"/>
            </a:pPr>
            <a:r>
              <a:rPr lang="en-US" dirty="0"/>
              <a:t>Contains class date</a:t>
            </a:r>
          </a:p>
          <a:p>
            <a:pPr marL="285750" indent="-285750">
              <a:lnSpc>
                <a:spcPct val="200000"/>
              </a:lnSpc>
              <a:buFont typeface="Wingdings" panose="05000000000000000000" pitchFamily="2" charset="2"/>
              <a:buChar char="Ø"/>
            </a:pPr>
            <a:r>
              <a:rPr lang="en-US" dirty="0"/>
              <a:t>Class contains overloaded operators &lt;&lt; and  &gt;&gt;</a:t>
            </a:r>
          </a:p>
          <a:p>
            <a:pPr marL="285750" indent="-285750">
              <a:lnSpc>
                <a:spcPct val="200000"/>
              </a:lnSpc>
              <a:buFont typeface="Wingdings" panose="05000000000000000000" pitchFamily="2" charset="2"/>
              <a:buChar char="Ø"/>
            </a:pPr>
            <a:r>
              <a:rPr lang="en-US" dirty="0"/>
              <a:t>Class contains 3 integers: day, month, year</a:t>
            </a:r>
          </a:p>
          <a:p>
            <a:pPr marL="285750" indent="-285750">
              <a:lnSpc>
                <a:spcPct val="200000"/>
              </a:lnSpc>
              <a:buFont typeface="Wingdings" panose="05000000000000000000" pitchFamily="2" charset="2"/>
              <a:buChar char="Ø"/>
            </a:pPr>
            <a:r>
              <a:rPr lang="en-US" dirty="0"/>
              <a:t>Used in later classes to set a student/teacher’s date of birth</a:t>
            </a:r>
          </a:p>
          <a:p>
            <a:endParaRPr lang="en-US" dirty="0"/>
          </a:p>
        </p:txBody>
      </p:sp>
    </p:spTree>
    <p:extLst>
      <p:ext uri="{BB962C8B-B14F-4D97-AF65-F5344CB8AC3E}">
        <p14:creationId xmlns:p14="http://schemas.microsoft.com/office/powerpoint/2010/main" val="357442067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04C7E"/>
      </a:dk2>
      <a:lt2>
        <a:srgbClr val="EBEBEB"/>
      </a:lt2>
      <a:accent1>
        <a:srgbClr val="94CE67"/>
      </a:accent1>
      <a:accent2>
        <a:srgbClr val="49D1CD"/>
      </a:accent2>
      <a:accent3>
        <a:srgbClr val="61A5D6"/>
      </a:accent3>
      <a:accent4>
        <a:srgbClr val="9D8CD3"/>
      </a:accent4>
      <a:accent5>
        <a:srgbClr val="E45C8A"/>
      </a:accent5>
      <a:accent6>
        <a:srgbClr val="F98C61"/>
      </a:accent6>
      <a:hlink>
        <a:srgbClr val="AAF172"/>
      </a:hlink>
      <a:folHlink>
        <a:srgbClr val="E7F19A"/>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E44E6A2F-09CD-4BE0-B42D-107FF03CEED6}"/>
    </a:ext>
  </a:extLst>
</a:theme>
</file>

<file path=docProps/app.xml><?xml version="1.0" encoding="utf-8"?>
<Properties xmlns="http://schemas.openxmlformats.org/officeDocument/2006/extended-properties" xmlns:vt="http://schemas.openxmlformats.org/officeDocument/2006/docPropsVTypes">
  <Template>TM03457452[[fn=Celestial]]</Template>
  <TotalTime>371</TotalTime>
  <Words>1479</Words>
  <Application>Microsoft Office PowerPoint</Application>
  <PresentationFormat>Widescreen</PresentationFormat>
  <Paragraphs>146</Paragraphs>
  <Slides>18</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18</vt:i4>
      </vt:variant>
    </vt:vector>
  </HeadingPairs>
  <TitlesOfParts>
    <vt:vector size="25" baseType="lpstr">
      <vt:lpstr>Aptos Black</vt:lpstr>
      <vt:lpstr>Arial</vt:lpstr>
      <vt:lpstr>Arial Black</vt:lpstr>
      <vt:lpstr>Calibri</vt:lpstr>
      <vt:lpstr>Calibri Light</vt:lpstr>
      <vt:lpstr>Wingdings</vt:lpstr>
      <vt:lpstr>Celestial</vt:lpstr>
      <vt:lpstr>University Management system </vt:lpstr>
      <vt:lpstr>PowerPoint Presentation</vt:lpstr>
      <vt:lpstr>Project Objectives</vt:lpstr>
      <vt:lpstr>Difficulties and possible improvements</vt:lpstr>
      <vt:lpstr>Methods used in the project</vt:lpstr>
      <vt:lpstr>Header file – Time_.H</vt:lpstr>
      <vt:lpstr>Header file – Course.h</vt:lpstr>
      <vt:lpstr>Header file – Schedule.h</vt:lpstr>
      <vt:lpstr>Header file – date.h</vt:lpstr>
      <vt:lpstr>Header file – member.h</vt:lpstr>
      <vt:lpstr>Header file – students.h</vt:lpstr>
      <vt:lpstr>Header file – teachers.h</vt:lpstr>
      <vt:lpstr>PowerPoint Presentation</vt:lpstr>
      <vt:lpstr>Explanation of some difficult functions</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University Management system </dc:title>
  <dc:creator>202201394 - Dominic Eid</dc:creator>
  <cp:lastModifiedBy>202201394 - Dominic Eid</cp:lastModifiedBy>
  <cp:revision>4</cp:revision>
  <dcterms:created xsi:type="dcterms:W3CDTF">2023-12-18T15:20:43Z</dcterms:created>
  <dcterms:modified xsi:type="dcterms:W3CDTF">2023-12-20T18:26:16Z</dcterms:modified>
</cp:coreProperties>
</file>